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342" r:id="rId5"/>
    <p:sldId id="261" r:id="rId6"/>
    <p:sldId id="391" r:id="rId7"/>
    <p:sldId id="389" r:id="rId8"/>
    <p:sldId id="390" r:id="rId9"/>
    <p:sldId id="392" r:id="rId10"/>
    <p:sldId id="393" r:id="rId11"/>
    <p:sldId id="410" r:id="rId12"/>
    <p:sldId id="394" r:id="rId13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6FC6"/>
    <a:srgbClr val="55A839"/>
    <a:srgbClr val="083763"/>
    <a:srgbClr val="0076A3"/>
    <a:srgbClr val="0089C0"/>
    <a:srgbClr val="FF5050"/>
    <a:srgbClr val="FA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234" autoAdjust="0"/>
    <p:restoredTop sz="86380" autoAdjust="0"/>
  </p:normalViewPr>
  <p:slideViewPr>
    <p:cSldViewPr>
      <p:cViewPr>
        <p:scale>
          <a:sx n="100" d="100"/>
          <a:sy n="100" d="100"/>
        </p:scale>
        <p:origin x="-64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88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39A65-FEEF-49E9-956F-B8710700693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D7A290D-71B9-4970-875C-9469A8495AE1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Axial Skeleton </a:t>
          </a:r>
          <a:endParaRPr lang="en-CA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A1030C6D-4EFB-4CB3-857A-B2CE627656F9}" type="parTrans" cxnId="{EB062641-62BF-4CF8-8D8D-5785C9435891}">
      <dgm:prSet/>
      <dgm:spPr/>
      <dgm:t>
        <a:bodyPr/>
        <a:lstStyle/>
        <a:p>
          <a:endParaRPr lang="en-CA"/>
        </a:p>
      </dgm:t>
    </dgm:pt>
    <dgm:pt modelId="{63C79890-7555-4D69-A34C-AAD851F097AA}" type="sibTrans" cxnId="{EB062641-62BF-4CF8-8D8D-5785C9435891}">
      <dgm:prSet/>
      <dgm:spPr/>
      <dgm:t>
        <a:bodyPr/>
        <a:lstStyle/>
        <a:p>
          <a:endParaRPr lang="en-CA"/>
        </a:p>
      </dgm:t>
    </dgm:pt>
    <dgm:pt modelId="{78FA9924-F633-47DC-B74D-9D27EDDF0B79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Head and neck Region </a:t>
          </a:r>
          <a:endParaRPr lang="en-CA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58A69BB-3BA4-4058-81EB-BF833933AC31}" type="parTrans" cxnId="{C8824F22-1C24-48A7-98F5-29B3D27BCF70}">
      <dgm:prSet/>
      <dgm:spPr/>
      <dgm:t>
        <a:bodyPr/>
        <a:lstStyle/>
        <a:p>
          <a:endParaRPr lang="en-CA"/>
        </a:p>
      </dgm:t>
    </dgm:pt>
    <dgm:pt modelId="{D9DC01CD-ADEA-4E91-99D2-7DEF212C26FF}" type="sibTrans" cxnId="{C8824F22-1C24-48A7-98F5-29B3D27BCF70}">
      <dgm:prSet/>
      <dgm:spPr/>
      <dgm:t>
        <a:bodyPr/>
        <a:lstStyle/>
        <a:p>
          <a:endParaRPr lang="en-CA"/>
        </a:p>
      </dgm:t>
    </dgm:pt>
    <dgm:pt modelId="{0DE435A3-9CEE-41B9-A352-A9AE4C50EF9F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Appendicular Skeleton</a:t>
          </a:r>
          <a:endParaRPr lang="en-CA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dgm:t>
    </dgm:pt>
    <dgm:pt modelId="{2AD67DDF-BA5A-4B62-86B3-B8BEDFC7FFD6}" type="parTrans" cxnId="{B8A8FFB8-9588-4C6A-AB17-44397079BBFC}">
      <dgm:prSet/>
      <dgm:spPr/>
      <dgm:t>
        <a:bodyPr/>
        <a:lstStyle/>
        <a:p>
          <a:endParaRPr lang="en-CA"/>
        </a:p>
      </dgm:t>
    </dgm:pt>
    <dgm:pt modelId="{707BCA2A-5F13-4387-A616-A5C69BF10D56}" type="sibTrans" cxnId="{B8A8FFB8-9588-4C6A-AB17-44397079BBFC}">
      <dgm:prSet/>
      <dgm:spPr/>
      <dgm:t>
        <a:bodyPr/>
        <a:lstStyle/>
        <a:p>
          <a:endParaRPr lang="en-CA"/>
        </a:p>
      </dgm:t>
    </dgm:pt>
    <dgm:pt modelId="{48E99730-47CF-48BA-814A-104B50023DDC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Pectoral Girdle</a:t>
          </a:r>
          <a:endParaRPr lang="en-CA" dirty="0">
            <a:latin typeface="Arial" pitchFamily="34" charset="0"/>
            <a:cs typeface="Arial" pitchFamily="34" charset="0"/>
          </a:endParaRPr>
        </a:p>
      </dgm:t>
    </dgm:pt>
    <dgm:pt modelId="{0DE58C7B-0053-41B4-B610-7430A391026B}" type="parTrans" cxnId="{19AA3C67-2196-4875-BDD8-2CE4EB559AA4}">
      <dgm:prSet/>
      <dgm:spPr/>
      <dgm:t>
        <a:bodyPr/>
        <a:lstStyle/>
        <a:p>
          <a:endParaRPr lang="en-CA"/>
        </a:p>
      </dgm:t>
    </dgm:pt>
    <dgm:pt modelId="{0C5AA4F9-4C90-4B4C-BD81-C149C13AC93A}" type="sibTrans" cxnId="{19AA3C67-2196-4875-BDD8-2CE4EB559AA4}">
      <dgm:prSet/>
      <dgm:spPr/>
      <dgm:t>
        <a:bodyPr/>
        <a:lstStyle/>
        <a:p>
          <a:endParaRPr lang="en-CA"/>
        </a:p>
      </dgm:t>
    </dgm:pt>
    <dgm:pt modelId="{E8C85EE5-6A5B-4CD5-B6F8-498179FC1CB2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Back Region</a:t>
          </a:r>
          <a:endParaRPr lang="en-CA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9825D96-D184-499A-8227-C07FF600304A}" type="parTrans" cxnId="{5CBC64CC-2B21-4EB1-871A-216BC8FE63DD}">
      <dgm:prSet/>
      <dgm:spPr/>
      <dgm:t>
        <a:bodyPr/>
        <a:lstStyle/>
        <a:p>
          <a:endParaRPr lang="en-CA"/>
        </a:p>
      </dgm:t>
    </dgm:pt>
    <dgm:pt modelId="{1594CEC0-5A11-400C-9324-CFED94616212}" type="sibTrans" cxnId="{5CBC64CC-2B21-4EB1-871A-216BC8FE63DD}">
      <dgm:prSet/>
      <dgm:spPr/>
      <dgm:t>
        <a:bodyPr/>
        <a:lstStyle/>
        <a:p>
          <a:endParaRPr lang="en-CA"/>
        </a:p>
      </dgm:t>
    </dgm:pt>
    <dgm:pt modelId="{35FDB3F4-88DB-4428-AD7A-F6C26AA668A5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Scapulohumeral Region</a:t>
          </a:r>
          <a:endParaRPr lang="en-CA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01349D5-4EB0-43A0-A012-1701D50B4810}" type="parTrans" cxnId="{85D1327E-271E-40B2-966B-5CF3704FE8BC}">
      <dgm:prSet/>
      <dgm:spPr/>
      <dgm:t>
        <a:bodyPr/>
        <a:lstStyle/>
        <a:p>
          <a:endParaRPr lang="en-CA"/>
        </a:p>
      </dgm:t>
    </dgm:pt>
    <dgm:pt modelId="{C7150EC7-AA77-495A-B042-96591FCC3A9F}" type="sibTrans" cxnId="{85D1327E-271E-40B2-966B-5CF3704FE8BC}">
      <dgm:prSet/>
      <dgm:spPr/>
      <dgm:t>
        <a:bodyPr/>
        <a:lstStyle/>
        <a:p>
          <a:endParaRPr lang="en-CA"/>
        </a:p>
      </dgm:t>
    </dgm:pt>
    <dgm:pt modelId="{99BB1C00-BEDA-496A-AB3C-A7DECA70BCE0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Upper Limb</a:t>
          </a:r>
        </a:p>
      </dgm:t>
    </dgm:pt>
    <dgm:pt modelId="{8787C791-C6D7-4929-9ED9-E9DD7D513446}" type="parTrans" cxnId="{1E94DAE5-43D5-4FEA-B986-08524A70EA7C}">
      <dgm:prSet/>
      <dgm:spPr/>
      <dgm:t>
        <a:bodyPr/>
        <a:lstStyle/>
        <a:p>
          <a:endParaRPr lang="en-CA"/>
        </a:p>
      </dgm:t>
    </dgm:pt>
    <dgm:pt modelId="{CDE0F095-E033-4FCD-B882-83A9CF5A7535}" type="sibTrans" cxnId="{1E94DAE5-43D5-4FEA-B986-08524A70EA7C}">
      <dgm:prSet/>
      <dgm:spPr/>
      <dgm:t>
        <a:bodyPr/>
        <a:lstStyle/>
        <a:p>
          <a:endParaRPr lang="en-CA"/>
        </a:p>
      </dgm:t>
    </dgm:pt>
    <dgm:pt modelId="{80E5E44C-F30A-4237-8BF8-BDC7BE19DCF9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Pelvic Girdle</a:t>
          </a:r>
          <a:endParaRPr lang="en-CA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F340409-733F-4F59-BA6D-F07C09314E66}" type="parTrans" cxnId="{2A8EBF8B-B1BB-4CB3-910D-910C7C5672E9}">
      <dgm:prSet/>
      <dgm:spPr/>
      <dgm:t>
        <a:bodyPr/>
        <a:lstStyle/>
        <a:p>
          <a:endParaRPr lang="en-CA"/>
        </a:p>
      </dgm:t>
    </dgm:pt>
    <dgm:pt modelId="{CFE1A384-0137-4144-8CED-BA4222D921D1}" type="sibTrans" cxnId="{2A8EBF8B-B1BB-4CB3-910D-910C7C5672E9}">
      <dgm:prSet/>
      <dgm:spPr/>
      <dgm:t>
        <a:bodyPr/>
        <a:lstStyle/>
        <a:p>
          <a:endParaRPr lang="en-CA"/>
        </a:p>
      </dgm:t>
    </dgm:pt>
    <dgm:pt modelId="{7B64FF61-3EEE-4910-A5EC-0605559601C1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Lower Limb</a:t>
          </a:r>
          <a:endParaRPr lang="en-CA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9B23B44-2896-4C85-A182-F3DD1D984A75}" type="parTrans" cxnId="{B75583B2-D9DA-44B6-BAA2-9F9446C3C15F}">
      <dgm:prSet/>
      <dgm:spPr/>
      <dgm:t>
        <a:bodyPr/>
        <a:lstStyle/>
        <a:p>
          <a:endParaRPr lang="en-CA"/>
        </a:p>
      </dgm:t>
    </dgm:pt>
    <dgm:pt modelId="{84F98BA4-3412-4E39-ADFE-0AC7D2D2E20E}" type="sibTrans" cxnId="{B75583B2-D9DA-44B6-BAA2-9F9446C3C15F}">
      <dgm:prSet/>
      <dgm:spPr/>
      <dgm:t>
        <a:bodyPr/>
        <a:lstStyle/>
        <a:p>
          <a:endParaRPr lang="en-CA"/>
        </a:p>
      </dgm:t>
    </dgm:pt>
    <dgm:pt modelId="{84F0FC20-90B8-470B-9258-A9F2976220C8}" type="pres">
      <dgm:prSet presAssocID="{51A39A65-FEEF-49E9-956F-B8710700693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0C2363F-1FFD-4161-B1B0-E3B9CA693F6C}" type="pres">
      <dgm:prSet presAssocID="{ED7A290D-71B9-4970-875C-9469A8495AE1}" presName="comp" presStyleCnt="0"/>
      <dgm:spPr/>
      <dgm:t>
        <a:bodyPr/>
        <a:lstStyle/>
        <a:p>
          <a:endParaRPr lang="en-CA"/>
        </a:p>
      </dgm:t>
    </dgm:pt>
    <dgm:pt modelId="{BF2BB23B-EF32-403D-9161-28EF09CE0023}" type="pres">
      <dgm:prSet presAssocID="{ED7A290D-71B9-4970-875C-9469A8495AE1}" presName="box" presStyleLbl="node1" presStyleIdx="0" presStyleCnt="2" custScaleY="46755" custLinFactNeighborX="1316" custLinFactNeighborY="-26256"/>
      <dgm:spPr/>
      <dgm:t>
        <a:bodyPr/>
        <a:lstStyle/>
        <a:p>
          <a:endParaRPr lang="en-CA"/>
        </a:p>
      </dgm:t>
    </dgm:pt>
    <dgm:pt modelId="{70E34CE3-34BF-44BD-AB56-A89111AD5C77}" type="pres">
      <dgm:prSet presAssocID="{ED7A290D-71B9-4970-875C-9469A8495AE1}" presName="img" presStyleLbl="fgImgPlace1" presStyleIdx="0" presStyleCnt="2" custScaleX="99796" custScaleY="45000" custLinFactNeighborX="-1002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</dgm:pt>
    <dgm:pt modelId="{7FA4AEE3-9086-4328-9BDE-2BEE34DC197D}" type="pres">
      <dgm:prSet presAssocID="{ED7A290D-71B9-4970-875C-9469A8495AE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65C4CC-D6AD-4B3D-8DC0-FAB0B0539841}" type="pres">
      <dgm:prSet presAssocID="{63C79890-7555-4D69-A34C-AAD851F097AA}" presName="spacer" presStyleCnt="0"/>
      <dgm:spPr/>
      <dgm:t>
        <a:bodyPr/>
        <a:lstStyle/>
        <a:p>
          <a:endParaRPr lang="en-CA"/>
        </a:p>
      </dgm:t>
    </dgm:pt>
    <dgm:pt modelId="{23947F9C-3EA7-456D-BB80-54849594CB65}" type="pres">
      <dgm:prSet presAssocID="{0DE435A3-9CEE-41B9-A352-A9AE4C50EF9F}" presName="comp" presStyleCnt="0"/>
      <dgm:spPr/>
      <dgm:t>
        <a:bodyPr/>
        <a:lstStyle/>
        <a:p>
          <a:endParaRPr lang="en-CA"/>
        </a:p>
      </dgm:t>
    </dgm:pt>
    <dgm:pt modelId="{8C242D29-754B-4157-B5FE-A592B1F57B35}" type="pres">
      <dgm:prSet presAssocID="{0DE435A3-9CEE-41B9-A352-A9AE4C50EF9F}" presName="box" presStyleLbl="node1" presStyleIdx="1" presStyleCnt="2" custScaleY="75283" custLinFactNeighborX="1316"/>
      <dgm:spPr/>
      <dgm:t>
        <a:bodyPr/>
        <a:lstStyle/>
        <a:p>
          <a:endParaRPr lang="en-CA"/>
        </a:p>
      </dgm:t>
    </dgm:pt>
    <dgm:pt modelId="{9788E67E-AAA3-4F1D-9BC9-65D73A5801E9}" type="pres">
      <dgm:prSet presAssocID="{0DE435A3-9CEE-41B9-A352-A9AE4C50EF9F}" presName="img" presStyleLbl="fgImgPlace1" presStyleIdx="1" presStyleCnt="2" custScaleX="97290" custScaleY="43943" custLinFactNeighborX="-877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en-CA"/>
        </a:p>
      </dgm:t>
    </dgm:pt>
    <dgm:pt modelId="{A4CED7DA-AE67-4922-9651-CA1420750D0E}" type="pres">
      <dgm:prSet presAssocID="{0DE435A3-9CEE-41B9-A352-A9AE4C50EF9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8824F22-1C24-48A7-98F5-29B3D27BCF70}" srcId="{ED7A290D-71B9-4970-875C-9469A8495AE1}" destId="{78FA9924-F633-47DC-B74D-9D27EDDF0B79}" srcOrd="0" destOrd="0" parTransId="{B58A69BB-3BA4-4058-81EB-BF833933AC31}" sibTransId="{D9DC01CD-ADEA-4E91-99D2-7DEF212C26FF}"/>
    <dgm:cxn modelId="{4F6ADA80-CA2E-44CD-8CCF-1994F7F70A3D}" type="presOf" srcId="{E8C85EE5-6A5B-4CD5-B6F8-498179FC1CB2}" destId="{BF2BB23B-EF32-403D-9161-28EF09CE0023}" srcOrd="0" destOrd="2" presId="urn:microsoft.com/office/officeart/2005/8/layout/vList4#1"/>
    <dgm:cxn modelId="{6724D7A7-BCDE-4717-96AB-D3BF7BFFE958}" type="presOf" srcId="{80E5E44C-F30A-4237-8BF8-BDC7BE19DCF9}" destId="{A4CED7DA-AE67-4922-9651-CA1420750D0E}" srcOrd="1" destOrd="4" presId="urn:microsoft.com/office/officeart/2005/8/layout/vList4#1"/>
    <dgm:cxn modelId="{0E2230FA-64FD-4CBA-8747-AF99039D6B20}" type="presOf" srcId="{80E5E44C-F30A-4237-8BF8-BDC7BE19DCF9}" destId="{8C242D29-754B-4157-B5FE-A592B1F57B35}" srcOrd="0" destOrd="4" presId="urn:microsoft.com/office/officeart/2005/8/layout/vList4#1"/>
    <dgm:cxn modelId="{E1E0DA0E-BE79-4C70-94DA-111EE05D41CB}" type="presOf" srcId="{78FA9924-F633-47DC-B74D-9D27EDDF0B79}" destId="{7FA4AEE3-9086-4328-9BDE-2BEE34DC197D}" srcOrd="1" destOrd="1" presId="urn:microsoft.com/office/officeart/2005/8/layout/vList4#1"/>
    <dgm:cxn modelId="{E921EDEE-D4E6-4DC5-B5CF-172C58E7A4C0}" type="presOf" srcId="{99BB1C00-BEDA-496A-AB3C-A7DECA70BCE0}" destId="{8C242D29-754B-4157-B5FE-A592B1F57B35}" srcOrd="0" destOrd="3" presId="urn:microsoft.com/office/officeart/2005/8/layout/vList4#1"/>
    <dgm:cxn modelId="{DE2870AE-F160-4BB1-8E43-02D15E3E20A0}" type="presOf" srcId="{ED7A290D-71B9-4970-875C-9469A8495AE1}" destId="{BF2BB23B-EF32-403D-9161-28EF09CE0023}" srcOrd="0" destOrd="0" presId="urn:microsoft.com/office/officeart/2005/8/layout/vList4#1"/>
    <dgm:cxn modelId="{FEA3EC3A-9C03-437F-98A3-D98C08A7B3A5}" type="presOf" srcId="{ED7A290D-71B9-4970-875C-9469A8495AE1}" destId="{7FA4AEE3-9086-4328-9BDE-2BEE34DC197D}" srcOrd="1" destOrd="0" presId="urn:microsoft.com/office/officeart/2005/8/layout/vList4#1"/>
    <dgm:cxn modelId="{85D1327E-271E-40B2-966B-5CF3704FE8BC}" srcId="{0DE435A3-9CEE-41B9-A352-A9AE4C50EF9F}" destId="{35FDB3F4-88DB-4428-AD7A-F6C26AA668A5}" srcOrd="1" destOrd="0" parTransId="{701349D5-4EB0-43A0-A012-1701D50B4810}" sibTransId="{C7150EC7-AA77-495A-B042-96591FCC3A9F}"/>
    <dgm:cxn modelId="{1E94DAE5-43D5-4FEA-B986-08524A70EA7C}" srcId="{0DE435A3-9CEE-41B9-A352-A9AE4C50EF9F}" destId="{99BB1C00-BEDA-496A-AB3C-A7DECA70BCE0}" srcOrd="2" destOrd="0" parTransId="{8787C791-C6D7-4929-9ED9-E9DD7D513446}" sibTransId="{CDE0F095-E033-4FCD-B882-83A9CF5A7535}"/>
    <dgm:cxn modelId="{5CBC64CC-2B21-4EB1-871A-216BC8FE63DD}" srcId="{ED7A290D-71B9-4970-875C-9469A8495AE1}" destId="{E8C85EE5-6A5B-4CD5-B6F8-498179FC1CB2}" srcOrd="1" destOrd="0" parTransId="{B9825D96-D184-499A-8227-C07FF600304A}" sibTransId="{1594CEC0-5A11-400C-9324-CFED94616212}"/>
    <dgm:cxn modelId="{DDB04A9E-0F01-410F-B8DB-0BE85AFC66EF}" type="presOf" srcId="{99BB1C00-BEDA-496A-AB3C-A7DECA70BCE0}" destId="{A4CED7DA-AE67-4922-9651-CA1420750D0E}" srcOrd="1" destOrd="3" presId="urn:microsoft.com/office/officeart/2005/8/layout/vList4#1"/>
    <dgm:cxn modelId="{E9AC5957-3F3E-4F5D-92A4-1D32D353FC2E}" type="presOf" srcId="{7B64FF61-3EEE-4910-A5EC-0605559601C1}" destId="{8C242D29-754B-4157-B5FE-A592B1F57B35}" srcOrd="0" destOrd="5" presId="urn:microsoft.com/office/officeart/2005/8/layout/vList4#1"/>
    <dgm:cxn modelId="{3A2D272A-B38F-4E4D-96D6-8A398706D475}" type="presOf" srcId="{35FDB3F4-88DB-4428-AD7A-F6C26AA668A5}" destId="{A4CED7DA-AE67-4922-9651-CA1420750D0E}" srcOrd="1" destOrd="2" presId="urn:microsoft.com/office/officeart/2005/8/layout/vList4#1"/>
    <dgm:cxn modelId="{EB062641-62BF-4CF8-8D8D-5785C9435891}" srcId="{51A39A65-FEEF-49E9-956F-B8710700693D}" destId="{ED7A290D-71B9-4970-875C-9469A8495AE1}" srcOrd="0" destOrd="0" parTransId="{A1030C6D-4EFB-4CB3-857A-B2CE627656F9}" sibTransId="{63C79890-7555-4D69-A34C-AAD851F097AA}"/>
    <dgm:cxn modelId="{D6BF86FD-8362-4F63-BD0D-605FE41C0C8C}" type="presOf" srcId="{48E99730-47CF-48BA-814A-104B50023DDC}" destId="{8C242D29-754B-4157-B5FE-A592B1F57B35}" srcOrd="0" destOrd="1" presId="urn:microsoft.com/office/officeart/2005/8/layout/vList4#1"/>
    <dgm:cxn modelId="{946E7697-93B5-4021-930C-5085AD486B6C}" type="presOf" srcId="{0DE435A3-9CEE-41B9-A352-A9AE4C50EF9F}" destId="{8C242D29-754B-4157-B5FE-A592B1F57B35}" srcOrd="0" destOrd="0" presId="urn:microsoft.com/office/officeart/2005/8/layout/vList4#1"/>
    <dgm:cxn modelId="{2A8EBF8B-B1BB-4CB3-910D-910C7C5672E9}" srcId="{0DE435A3-9CEE-41B9-A352-A9AE4C50EF9F}" destId="{80E5E44C-F30A-4237-8BF8-BDC7BE19DCF9}" srcOrd="3" destOrd="0" parTransId="{BF340409-733F-4F59-BA6D-F07C09314E66}" sibTransId="{CFE1A384-0137-4144-8CED-BA4222D921D1}"/>
    <dgm:cxn modelId="{BF710908-986E-429D-A988-F93A9C8DC899}" type="presOf" srcId="{7B64FF61-3EEE-4910-A5EC-0605559601C1}" destId="{A4CED7DA-AE67-4922-9651-CA1420750D0E}" srcOrd="1" destOrd="5" presId="urn:microsoft.com/office/officeart/2005/8/layout/vList4#1"/>
    <dgm:cxn modelId="{19AA3C67-2196-4875-BDD8-2CE4EB559AA4}" srcId="{0DE435A3-9CEE-41B9-A352-A9AE4C50EF9F}" destId="{48E99730-47CF-48BA-814A-104B50023DDC}" srcOrd="0" destOrd="0" parTransId="{0DE58C7B-0053-41B4-B610-7430A391026B}" sibTransId="{0C5AA4F9-4C90-4B4C-BD81-C149C13AC93A}"/>
    <dgm:cxn modelId="{D643EDE7-50EC-4801-86E9-1134ABA08E5A}" type="presOf" srcId="{48E99730-47CF-48BA-814A-104B50023DDC}" destId="{A4CED7DA-AE67-4922-9651-CA1420750D0E}" srcOrd="1" destOrd="1" presId="urn:microsoft.com/office/officeart/2005/8/layout/vList4#1"/>
    <dgm:cxn modelId="{B8A8FFB8-9588-4C6A-AB17-44397079BBFC}" srcId="{51A39A65-FEEF-49E9-956F-B8710700693D}" destId="{0DE435A3-9CEE-41B9-A352-A9AE4C50EF9F}" srcOrd="1" destOrd="0" parTransId="{2AD67DDF-BA5A-4B62-86B3-B8BEDFC7FFD6}" sibTransId="{707BCA2A-5F13-4387-A616-A5C69BF10D56}"/>
    <dgm:cxn modelId="{08DEAE21-2FF7-419C-A285-5177538D24DD}" type="presOf" srcId="{51A39A65-FEEF-49E9-956F-B8710700693D}" destId="{84F0FC20-90B8-470B-9258-A9F2976220C8}" srcOrd="0" destOrd="0" presId="urn:microsoft.com/office/officeart/2005/8/layout/vList4#1"/>
    <dgm:cxn modelId="{0DDB3F24-E531-4208-9D4F-A10AF94BDD45}" type="presOf" srcId="{E8C85EE5-6A5B-4CD5-B6F8-498179FC1CB2}" destId="{7FA4AEE3-9086-4328-9BDE-2BEE34DC197D}" srcOrd="1" destOrd="2" presId="urn:microsoft.com/office/officeart/2005/8/layout/vList4#1"/>
    <dgm:cxn modelId="{B75583B2-D9DA-44B6-BAA2-9F9446C3C15F}" srcId="{0DE435A3-9CEE-41B9-A352-A9AE4C50EF9F}" destId="{7B64FF61-3EEE-4910-A5EC-0605559601C1}" srcOrd="4" destOrd="0" parTransId="{49B23B44-2896-4C85-A182-F3DD1D984A75}" sibTransId="{84F98BA4-3412-4E39-ADFE-0AC7D2D2E20E}"/>
    <dgm:cxn modelId="{ACEE3B42-02A0-4CEB-BB99-62C463815D73}" type="presOf" srcId="{35FDB3F4-88DB-4428-AD7A-F6C26AA668A5}" destId="{8C242D29-754B-4157-B5FE-A592B1F57B35}" srcOrd="0" destOrd="2" presId="urn:microsoft.com/office/officeart/2005/8/layout/vList4#1"/>
    <dgm:cxn modelId="{2E487FF7-03FD-4632-B06B-0BF20B58571C}" type="presOf" srcId="{78FA9924-F633-47DC-B74D-9D27EDDF0B79}" destId="{BF2BB23B-EF32-403D-9161-28EF09CE0023}" srcOrd="0" destOrd="1" presId="urn:microsoft.com/office/officeart/2005/8/layout/vList4#1"/>
    <dgm:cxn modelId="{372F1B04-5B37-4720-A682-2253AEF89B60}" type="presOf" srcId="{0DE435A3-9CEE-41B9-A352-A9AE4C50EF9F}" destId="{A4CED7DA-AE67-4922-9651-CA1420750D0E}" srcOrd="1" destOrd="0" presId="urn:microsoft.com/office/officeart/2005/8/layout/vList4#1"/>
    <dgm:cxn modelId="{2CA33BDD-CAA9-4ED2-AA89-A456EA722FC3}" type="presParOf" srcId="{84F0FC20-90B8-470B-9258-A9F2976220C8}" destId="{10C2363F-1FFD-4161-B1B0-E3B9CA693F6C}" srcOrd="0" destOrd="0" presId="urn:microsoft.com/office/officeart/2005/8/layout/vList4#1"/>
    <dgm:cxn modelId="{E75D7F79-2439-4559-9E78-117CE0345129}" type="presParOf" srcId="{10C2363F-1FFD-4161-B1B0-E3B9CA693F6C}" destId="{BF2BB23B-EF32-403D-9161-28EF09CE0023}" srcOrd="0" destOrd="0" presId="urn:microsoft.com/office/officeart/2005/8/layout/vList4#1"/>
    <dgm:cxn modelId="{FE5BFA0A-B653-48F8-BEB0-680C60136244}" type="presParOf" srcId="{10C2363F-1FFD-4161-B1B0-E3B9CA693F6C}" destId="{70E34CE3-34BF-44BD-AB56-A89111AD5C77}" srcOrd="1" destOrd="0" presId="urn:microsoft.com/office/officeart/2005/8/layout/vList4#1"/>
    <dgm:cxn modelId="{D40E6180-B59C-40D6-A32F-8036EE96EF9B}" type="presParOf" srcId="{10C2363F-1FFD-4161-B1B0-E3B9CA693F6C}" destId="{7FA4AEE3-9086-4328-9BDE-2BEE34DC197D}" srcOrd="2" destOrd="0" presId="urn:microsoft.com/office/officeart/2005/8/layout/vList4#1"/>
    <dgm:cxn modelId="{5D0FEFCA-CB80-401C-AC06-E6C29545CC3E}" type="presParOf" srcId="{84F0FC20-90B8-470B-9258-A9F2976220C8}" destId="{2E65C4CC-D6AD-4B3D-8DC0-FAB0B0539841}" srcOrd="1" destOrd="0" presId="urn:microsoft.com/office/officeart/2005/8/layout/vList4#1"/>
    <dgm:cxn modelId="{025A6CF2-49BB-4486-A0CD-BE5AB5F6F47B}" type="presParOf" srcId="{84F0FC20-90B8-470B-9258-A9F2976220C8}" destId="{23947F9C-3EA7-456D-BB80-54849594CB65}" srcOrd="2" destOrd="0" presId="urn:microsoft.com/office/officeart/2005/8/layout/vList4#1"/>
    <dgm:cxn modelId="{2205E730-3529-4674-8543-E013A77C5A37}" type="presParOf" srcId="{23947F9C-3EA7-456D-BB80-54849594CB65}" destId="{8C242D29-754B-4157-B5FE-A592B1F57B35}" srcOrd="0" destOrd="0" presId="urn:microsoft.com/office/officeart/2005/8/layout/vList4#1"/>
    <dgm:cxn modelId="{5F60DA8E-ECE4-4C04-AC26-F3C74144CDAC}" type="presParOf" srcId="{23947F9C-3EA7-456D-BB80-54849594CB65}" destId="{9788E67E-AAA3-4F1D-9BC9-65D73A5801E9}" srcOrd="1" destOrd="0" presId="urn:microsoft.com/office/officeart/2005/8/layout/vList4#1"/>
    <dgm:cxn modelId="{4FE785D3-02F2-44F0-B465-614CD22FEAF5}" type="presParOf" srcId="{23947F9C-3EA7-456D-BB80-54849594CB65}" destId="{A4CED7DA-AE67-4922-9651-CA1420750D0E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BB23B-EF32-403D-9161-28EF09CE0023}">
      <dsp:nvSpPr>
        <dsp:cNvPr id="0" name=""/>
        <dsp:cNvSpPr/>
      </dsp:nvSpPr>
      <dsp:spPr>
        <a:xfrm>
          <a:off x="0" y="0"/>
          <a:ext cx="5791200" cy="154593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b="1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Axial Skeleton </a:t>
          </a:r>
          <a:endParaRPr lang="en-CA" sz="290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Head and neck Region </a:t>
          </a:r>
          <a:endParaRPr lang="en-CA" sz="23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Back Region</a:t>
          </a:r>
          <a:endParaRPr lang="en-CA" sz="23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88886" y="0"/>
        <a:ext cx="4302313" cy="1545937"/>
      </dsp:txXfrm>
    </dsp:sp>
    <dsp:sp modelId="{70E34CE3-34BF-44BD-AB56-A89111AD5C77}">
      <dsp:nvSpPr>
        <dsp:cNvPr id="0" name=""/>
        <dsp:cNvSpPr/>
      </dsp:nvSpPr>
      <dsp:spPr>
        <a:xfrm>
          <a:off x="215725" y="177805"/>
          <a:ext cx="1155877" cy="11903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2D29-754B-4157-B5FE-A592B1F57B35}">
      <dsp:nvSpPr>
        <dsp:cNvPr id="0" name=""/>
        <dsp:cNvSpPr/>
      </dsp:nvSpPr>
      <dsp:spPr>
        <a:xfrm>
          <a:off x="0" y="1876584"/>
          <a:ext cx="5791200" cy="248920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b="1" kern="1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Appendicular Skeleton</a:t>
          </a:r>
          <a:endParaRPr lang="en-CA" sz="2900" kern="120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Pectoral Girdle</a:t>
          </a:r>
          <a:endParaRPr lang="en-CA" sz="23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Scapulohumeral Region</a:t>
          </a:r>
          <a:endParaRPr lang="en-CA" sz="23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Upper Limb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Pelvic Girdle</a:t>
          </a:r>
          <a:endParaRPr lang="en-CA" sz="23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3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Lower Limb</a:t>
          </a:r>
          <a:endParaRPr lang="en-CA" sz="23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88886" y="1876584"/>
        <a:ext cx="4302313" cy="2489205"/>
      </dsp:txXfrm>
    </dsp:sp>
    <dsp:sp modelId="{9788E67E-AAA3-4F1D-9BC9-65D73A5801E9}">
      <dsp:nvSpPr>
        <dsp:cNvPr id="0" name=""/>
        <dsp:cNvSpPr/>
      </dsp:nvSpPr>
      <dsp:spPr>
        <a:xfrm>
          <a:off x="244751" y="2540003"/>
          <a:ext cx="1126851" cy="11623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A23121C-BF50-4CE7-BF1C-F2F4ED2272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28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634E98-4C75-4480-A80B-6C771D8171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232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6A29F-7846-463C-836D-DB0C177F5F0C}" type="slidenum">
              <a:rPr lang="en-CA" smtClean="0">
                <a:latin typeface="Arial" charset="0"/>
                <a:cs typeface="Arial" charset="0"/>
              </a:rPr>
              <a:pPr/>
              <a:t>1</a:t>
            </a:fld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8CD54-007C-484E-BFAB-75B26254AA38}" type="slidenum">
              <a:rPr lang="en-CA" smtClean="0">
                <a:latin typeface="Arial" charset="0"/>
                <a:cs typeface="Arial" charset="0"/>
              </a:rPr>
              <a:pPr/>
              <a:t>12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9A93D-7B37-485E-BCC2-B677878562E4}" type="slidenum">
              <a:rPr lang="en-CA" smtClean="0">
                <a:latin typeface="Arial" charset="0"/>
                <a:cs typeface="Arial" charset="0"/>
              </a:rPr>
              <a:pPr/>
              <a:t>4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F2110-2113-4552-BB92-13B6A7A163EB}" type="slidenum">
              <a:rPr lang="en-CA" smtClean="0">
                <a:latin typeface="Arial" charset="0"/>
                <a:cs typeface="Arial" charset="0"/>
              </a:rPr>
              <a:pPr/>
              <a:t>5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DDC1C-00A5-400D-8B30-A34DD9583662}" type="slidenum">
              <a:rPr lang="en-CA" smtClean="0">
                <a:latin typeface="Arial" charset="0"/>
                <a:cs typeface="Arial" charset="0"/>
              </a:rPr>
              <a:pPr/>
              <a:t>6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BFD2A-0BA3-4E2D-8773-A7BE15D45A23}" type="slidenum">
              <a:rPr lang="en-CA" smtClean="0">
                <a:latin typeface="Arial" charset="0"/>
                <a:cs typeface="Arial" charset="0"/>
              </a:rPr>
              <a:pPr/>
              <a:t>7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DE97C-44C2-4011-B62F-B346D641B8F2}" type="slidenum">
              <a:rPr lang="en-CA" smtClean="0">
                <a:latin typeface="Arial" charset="0"/>
                <a:cs typeface="Arial" charset="0"/>
              </a:rPr>
              <a:pPr/>
              <a:t>8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1D3FE-8E91-48DE-92E5-3E6D7B19C187}" type="slidenum">
              <a:rPr lang="en-CA" smtClean="0">
                <a:latin typeface="Arial" charset="0"/>
                <a:cs typeface="Arial" charset="0"/>
              </a:rPr>
              <a:pPr/>
              <a:t>9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EB39E-618F-41F7-AD1C-FE5F8AC4BC5D}" type="slidenum">
              <a:rPr lang="en-CA" smtClean="0">
                <a:latin typeface="Arial" charset="0"/>
                <a:cs typeface="Arial" charset="0"/>
              </a:rPr>
              <a:pPr/>
              <a:t>10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37981-0B53-4EAD-AEAD-54E900A6C0B0}" type="slidenum">
              <a:rPr lang="en-CA" smtClean="0">
                <a:latin typeface="Arial" charset="0"/>
                <a:cs typeface="Arial" charset="0"/>
              </a:rPr>
              <a:pPr/>
              <a:t>11</a:t>
            </a:fld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9D917-63F0-4218-A551-9F58879676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B6FA-68E3-4C69-BF67-A361467E08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E4CE-3ABB-4D32-ACA8-ED1991FEC9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67241-C2F7-4AF3-ADC3-1130C3CD258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47BB-6205-4A8C-AE75-418B157695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E32249-7832-48BA-977B-E5E732847D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6" name="Footer Placeholder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971800" y="2895600"/>
            <a:ext cx="6172200" cy="1114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4</a:t>
            </a:r>
            <a:endParaRPr lang="en-CA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3124200" y="3962400"/>
            <a:ext cx="5562600" cy="609600"/>
          </a:xfrm>
          <a:prstGeom prst="rect">
            <a:avLst/>
          </a:prstGeom>
          <a:noFill/>
          <a:ln/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C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Pieces of the Body Puzzle: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CA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Regional Approach</a:t>
            </a: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6FA40A4A-AE35-4476-BEFF-41217B15ABFB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 cstate="print"/>
          <a:srcRect t="17403" b="16856"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autoUpdateAnimBg="0"/>
      <p:bldP spid="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3E1E6158-2724-4964-AEDC-08FA5B163F1B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10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-14288" y="533400"/>
            <a:ext cx="9158288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Vertebral Column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334000" y="1408113"/>
            <a:ext cx="36576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Back bone</a:t>
            </a: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Made up of </a:t>
            </a:r>
            <a: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 vertebrae </a:t>
            </a:r>
            <a:r>
              <a:rPr lang="en-CA" sz="1800" dirty="0">
                <a:latin typeface="Arial" pitchFamily="34" charset="0"/>
                <a:cs typeface="Arial" pitchFamily="34" charset="0"/>
              </a:rPr>
              <a:t>arranged in a cylindrical column </a:t>
            </a: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1800" dirty="0"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latin typeface="Arial" pitchFamily="34" charset="0"/>
                <a:cs typeface="Arial" pitchFamily="34" charset="0"/>
              </a:rPr>
              <a:t>Interspersed with </a:t>
            </a:r>
            <a:r>
              <a:rPr lang="en-CA" sz="18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intervertebral</a:t>
            </a:r>
            <a: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discs</a:t>
            </a: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1800" dirty="0"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latin typeface="Arial" pitchFamily="34" charset="0"/>
                <a:cs typeface="Arial" pitchFamily="34" charset="0"/>
              </a:rPr>
              <a:t>Function:</a:t>
            </a:r>
          </a:p>
          <a:p>
            <a:pPr marL="630238" lvl="2" indent="-173038">
              <a:spcBef>
                <a:spcPct val="20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Attachment for back muscles</a:t>
            </a:r>
          </a:p>
          <a:p>
            <a:pPr marL="630238" lvl="2" indent="-173038">
              <a:spcBef>
                <a:spcPct val="20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Protects the spinal cord and nerves</a:t>
            </a:r>
          </a:p>
          <a:p>
            <a:pPr marL="630238" lvl="2" indent="-173038">
              <a:spcBef>
                <a:spcPct val="20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Strong and flexible support; keeps body erect</a:t>
            </a:r>
          </a:p>
          <a:p>
            <a:pPr marL="630238" lvl="2" indent="-173038">
              <a:spcBef>
                <a:spcPct val="20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Absorbs shock through the </a:t>
            </a:r>
            <a:r>
              <a:rPr lang="en-CA" sz="1600" dirty="0" err="1">
                <a:latin typeface="Arial" pitchFamily="34" charset="0"/>
                <a:cs typeface="Arial" pitchFamily="34" charset="0"/>
              </a:rPr>
              <a:t>intervertebral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 discs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43100" y="1752600"/>
            <a:ext cx="4381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7 </a:t>
            </a:r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cervical</a:t>
            </a: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 vertebrae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(neck)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endParaRPr lang="en-CA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endParaRPr lang="en-CA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 thoracic </a:t>
            </a: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vertebrae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(chest) 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endParaRPr lang="en-CA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endParaRPr lang="en-CA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endParaRPr lang="en-CA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5 </a:t>
            </a:r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lumbar </a:t>
            </a: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vertebrae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(lower back) 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endParaRPr lang="en-CA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sacrum</a:t>
            </a: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 = 5 fused vertebrae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(midline region of buttocks) 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endParaRPr lang="en-CA" sz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en-CA" sz="1400" b="1" dirty="0">
                <a:solidFill>
                  <a:schemeClr val="accent2">
                    <a:lumMod val="75000"/>
                  </a:schemeClr>
                </a:solidFill>
              </a:rPr>
              <a:t>coccyx</a:t>
            </a: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 = 3 or 4 fused vertebrae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</a:rPr>
              <a:t>(tail bone) </a:t>
            </a:r>
          </a:p>
          <a:p>
            <a:pPr marL="0" lvl="2"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1400" dirty="0"/>
              <a:t>		</a:t>
            </a:r>
          </a:p>
        </p:txBody>
      </p:sp>
      <p:pic>
        <p:nvPicPr>
          <p:cNvPr id="16391" name="Picture 3" descr="C:\Users\Luba\Favorites\Desktop\Drs\5Work\Klavora_13003\CH4 anatomy 2\spinal column regions_no labels (Large).jpg"/>
          <p:cNvPicPr>
            <a:picLocks noChangeAspect="1" noChangeArrowheads="1"/>
          </p:cNvPicPr>
          <p:nvPr/>
        </p:nvPicPr>
        <p:blipFill>
          <a:blip r:embed="rId3" cstate="print"/>
          <a:srcRect l="26135" t="14925" b="4478"/>
          <a:stretch>
            <a:fillRect/>
          </a:stretch>
        </p:blipFill>
        <p:spPr bwMode="auto">
          <a:xfrm>
            <a:off x="419100" y="1600200"/>
            <a:ext cx="1508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Brace 20"/>
          <p:cNvSpPr/>
          <p:nvPr/>
        </p:nvSpPr>
        <p:spPr>
          <a:xfrm>
            <a:off x="1638300" y="1704975"/>
            <a:ext cx="152400" cy="609600"/>
          </a:xfrm>
          <a:prstGeom prst="rightBrac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Right Brace 21"/>
          <p:cNvSpPr/>
          <p:nvPr/>
        </p:nvSpPr>
        <p:spPr>
          <a:xfrm>
            <a:off x="1638300" y="2376488"/>
            <a:ext cx="152400" cy="1524000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Right Brace 22"/>
          <p:cNvSpPr/>
          <p:nvPr/>
        </p:nvSpPr>
        <p:spPr>
          <a:xfrm>
            <a:off x="1638300" y="3976688"/>
            <a:ext cx="152400" cy="838200"/>
          </a:xfrm>
          <a:prstGeom prst="righ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Right Brace 24"/>
          <p:cNvSpPr/>
          <p:nvPr/>
        </p:nvSpPr>
        <p:spPr>
          <a:xfrm>
            <a:off x="1638300" y="4876800"/>
            <a:ext cx="152400" cy="685800"/>
          </a:xfrm>
          <a:prstGeom prst="rightBrac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" name="Oval 27"/>
          <p:cNvSpPr/>
          <p:nvPr/>
        </p:nvSpPr>
        <p:spPr>
          <a:xfrm>
            <a:off x="852488" y="4386263"/>
            <a:ext cx="457200" cy="288925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build="p"/>
      <p:bldP spid="21" grpId="0" animBg="1"/>
      <p:bldP spid="22" grpId="0" animBg="1"/>
      <p:bldP spid="23" grpId="0" animBg="1"/>
      <p:bldP spid="25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6" descr="C:\Users\Luba\Favorites\Desktop\Drs\5Work\Klavora_13003\CH3 anatomy 1\pics\anatomy injury white background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063" y="0"/>
            <a:ext cx="5341937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D6830C23-7909-42AA-BDA0-BA4AB48B8B01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11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1752600"/>
            <a:ext cx="6934200" cy="4524375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r>
              <a:rPr lang="en-CA" sz="2400"/>
              <a:t>Involves the inside of the disc (nucleus pulposus) bulging out </a:t>
            </a:r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endParaRPr lang="en-CA" sz="2400"/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r>
              <a:rPr lang="en-CA" sz="2400"/>
              <a:t>Due to disruption of the annular fibres of the disc </a:t>
            </a:r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endParaRPr lang="en-CA" sz="2400"/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r>
              <a:rPr lang="en-CA" sz="2400"/>
              <a:t>May lead to </a:t>
            </a:r>
            <a:r>
              <a:rPr lang="en-CA" sz="2400" b="1">
                <a:solidFill>
                  <a:srgbClr val="C00000"/>
                </a:solidFill>
              </a:rPr>
              <a:t>nerve irritation and pain</a:t>
            </a:r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endParaRPr lang="en-CA" sz="2400"/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r>
              <a:rPr lang="en-CA" sz="2400"/>
              <a:t>Most commonly occur in the lower back</a:t>
            </a:r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endParaRPr lang="en-CA" sz="2400"/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r>
              <a:rPr lang="en-CA" sz="2400"/>
              <a:t>Repeated flexion (e.g., crunches), poor sitting posture, poor lifting technique</a:t>
            </a:r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</a:pPr>
            <a:endParaRPr lang="en-CA" sz="2400"/>
          </a:p>
        </p:txBody>
      </p:sp>
      <p:pic>
        <p:nvPicPr>
          <p:cNvPr id="17414" name="Picture 7" descr="C:\Users\Luba\Favorites\Desktop\Drs\5Work\Klavora_13003\CH4 anatomy 2\when things go wrong ti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5575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14313" y="871538"/>
            <a:ext cx="7772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rgbClr val="C00000"/>
                </a:solidFill>
              </a:rPr>
              <a:t>Herniated Disk</a:t>
            </a:r>
            <a:endParaRPr lang="en-CA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2" descr="C:\Users\Luba\Favorites\Desktop\Drs\5Work\Klavora_13003\CH4 anatomy 2\rib cage ribs lateral_no labels (Large).jpg"/>
          <p:cNvPicPr>
            <a:picLocks noChangeAspect="1" noChangeArrowheads="1"/>
          </p:cNvPicPr>
          <p:nvPr/>
        </p:nvPicPr>
        <p:blipFill>
          <a:blip r:embed="rId3" cstate="print"/>
          <a:srcRect b="25153"/>
          <a:stretch>
            <a:fillRect/>
          </a:stretch>
        </p:blipFill>
        <p:spPr bwMode="auto">
          <a:xfrm>
            <a:off x="152400" y="1524000"/>
            <a:ext cx="2819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13DB425A-A0EC-4C0F-942E-ACDEFCA31797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12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-14288" y="533400"/>
            <a:ext cx="9158288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Ribs and Sternum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638800" y="1531938"/>
            <a:ext cx="33528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Typically </a:t>
            </a:r>
            <a:r>
              <a:rPr lang="en-CA" sz="1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12 pairs of ribs</a:t>
            </a:r>
          </a:p>
          <a:p>
            <a:pPr marL="173038" lvl="1" indent="-173038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Made up of bone and costal cartilage</a:t>
            </a:r>
          </a:p>
          <a:p>
            <a:pPr marL="173038" lvl="1" indent="-173038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Curved and slightly twisted, ideal</a:t>
            </a:r>
          </a:p>
          <a:p>
            <a:pPr marL="173038" lvl="1" indent="-173038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Functions: </a:t>
            </a:r>
          </a:p>
          <a:p>
            <a:pPr marL="630238" lvl="2" indent="-173038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Give strength to chest cage and allow it to expand</a:t>
            </a:r>
          </a:p>
          <a:p>
            <a:pPr marL="630238" lvl="2" indent="-173038"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Protect chest area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2895600" y="1524000"/>
            <a:ext cx="228600" cy="1905000"/>
          </a:xfrm>
          <a:prstGeom prst="rightBrace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Right Brace 21"/>
          <p:cNvSpPr/>
          <p:nvPr/>
        </p:nvSpPr>
        <p:spPr>
          <a:xfrm>
            <a:off x="2895600" y="3505200"/>
            <a:ext cx="152400" cy="1143000"/>
          </a:xfrm>
          <a:prstGeom prst="righ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Right Brace 22"/>
          <p:cNvSpPr/>
          <p:nvPr/>
        </p:nvSpPr>
        <p:spPr>
          <a:xfrm>
            <a:off x="2895600" y="4724400"/>
            <a:ext cx="152400" cy="838200"/>
          </a:xfrm>
          <a:prstGeom prst="righ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124200" y="2133600"/>
            <a:ext cx="2209800" cy="354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accent4"/>
                </a:solidFill>
              </a:rPr>
              <a:t>1 to 7,</a:t>
            </a:r>
            <a:r>
              <a:rPr lang="en-CA" sz="1400" b="1" dirty="0">
                <a:solidFill>
                  <a:schemeClr val="accent4"/>
                </a:solidFill>
              </a:rPr>
              <a:t>True ribs</a:t>
            </a:r>
          </a:p>
          <a:p>
            <a:pPr>
              <a:defRPr/>
            </a:pPr>
            <a:r>
              <a:rPr lang="en-CA" sz="1400" dirty="0">
                <a:solidFill>
                  <a:schemeClr val="accent4"/>
                </a:solidFill>
              </a:rPr>
              <a:t>(attach to vertebrae and sternum)</a:t>
            </a:r>
          </a:p>
          <a:p>
            <a:pPr>
              <a:defRPr/>
            </a:pPr>
            <a:endParaRPr lang="en-CA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CA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CA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CA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CA" sz="1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CA" sz="1400" dirty="0">
                <a:solidFill>
                  <a:schemeClr val="accent4"/>
                </a:solidFill>
              </a:rPr>
              <a:t>8 to 10, </a:t>
            </a:r>
            <a:r>
              <a:rPr lang="en-CA" sz="1400" b="1" dirty="0">
                <a:solidFill>
                  <a:schemeClr val="accent4"/>
                </a:solidFill>
              </a:rPr>
              <a:t>False ribs </a:t>
            </a:r>
          </a:p>
          <a:p>
            <a:pPr>
              <a:defRPr/>
            </a:pPr>
            <a:r>
              <a:rPr lang="en-CA" sz="1400" dirty="0">
                <a:solidFill>
                  <a:schemeClr val="accent4"/>
                </a:solidFill>
              </a:rPr>
              <a:t>(attach to sternum indirectly)</a:t>
            </a:r>
          </a:p>
          <a:p>
            <a:pPr>
              <a:defRPr/>
            </a:pPr>
            <a:endParaRPr lang="en-CA" sz="1400" dirty="0">
              <a:solidFill>
                <a:schemeClr val="accent4"/>
              </a:solidFill>
            </a:endParaRPr>
          </a:p>
          <a:p>
            <a:pPr>
              <a:defRPr/>
            </a:pPr>
            <a:endParaRPr lang="en-CA" sz="1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CA" sz="1400" dirty="0">
                <a:solidFill>
                  <a:schemeClr val="accent4"/>
                </a:solidFill>
              </a:rPr>
              <a:t>11 and 12, </a:t>
            </a:r>
            <a:r>
              <a:rPr lang="en-CA" sz="1400" b="1" dirty="0">
                <a:solidFill>
                  <a:schemeClr val="accent4"/>
                </a:solidFill>
              </a:rPr>
              <a:t>Floating ribs</a:t>
            </a:r>
          </a:p>
          <a:p>
            <a:pPr>
              <a:defRPr/>
            </a:pPr>
            <a:r>
              <a:rPr lang="en-CA" sz="1400" dirty="0">
                <a:solidFill>
                  <a:schemeClr val="accent4"/>
                </a:solidFill>
              </a:rPr>
              <a:t> (attached to vertebral column)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" grpId="0" animBg="1"/>
      <p:bldP spid="23" grpId="0" animBg="1"/>
      <p:bldP spid="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ChangeArrowheads="1"/>
          </p:cNvSpPr>
          <p:nvPr/>
        </p:nvSpPr>
        <p:spPr bwMode="auto">
          <a:xfrm>
            <a:off x="1905000" y="14478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endParaRPr lang="en-CA" sz="2400" b="1"/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</a:pPr>
            <a:endParaRPr lang="en-CA" b="1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19400" y="1651000"/>
          <a:ext cx="57912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531813"/>
            <a:ext cx="9144000" cy="70485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Table of Contents</a:t>
            </a:r>
            <a:endParaRPr lang="en-CA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AE369881-EF57-4E05-AF94-CFA268C4219B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E34CE3-34BF-44BD-AB56-A89111AD5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2BB23B-EF32-403D-9161-28EF09CE0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88E67E-AAA3-4F1D-9BC9-65D73A580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242D29-754B-4157-B5FE-A592B1F57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576513"/>
            <a:ext cx="9144000" cy="70485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Axial Skeleton</a:t>
            </a:r>
            <a:endParaRPr lang="en-CA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3657600" y="3657600"/>
            <a:ext cx="5257800" cy="2286000"/>
          </a:xfrm>
        </p:spPr>
        <p:txBody>
          <a:bodyPr/>
          <a:lstStyle/>
          <a:p>
            <a:pPr marL="174625" indent="-174625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CA" sz="320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Head and Neck Region</a:t>
            </a:r>
          </a:p>
          <a:p>
            <a:pPr marL="174625" indent="-174625"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CA" sz="320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Back Region</a:t>
            </a: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84CB9BD8-378D-45F0-B21D-88CB8168C711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0" y="-198438"/>
            <a:ext cx="9144000" cy="2794001"/>
            <a:chOff x="0" y="-212725"/>
            <a:chExt cx="9144000" cy="2794479"/>
          </a:xfrm>
        </p:grpSpPr>
        <p:sp>
          <p:nvSpPr>
            <p:cNvPr id="9222" name="AutoShape 2" descr="data:image/jpeg;base64,/9j/4AAQSkZJRgABAQAAAQABAAD/2wCEAAkGBxQTEhQUExQVFBUXFxgYFxUVGBQaFBUXFRcWFhQVFRcYHCggGBolHBQUITEhJSkrLi4uFx8zODMsNygtLisBCgoKDg0OGhAQGywkHyQsLC0sLCwsLCwsLCwsLCwsLCwsLCwsLCwsLCwsLCwsLCwsLCwsLCwsLCwsLCwsLCwsLP/AABEIALwBDAMBIgACEQEDEQH/xAAcAAABBQEBAQAAAAAAAAAAAAAGAQIDBAUABwj/xABIEAABAwEFBAcFBQUFBwUAAAABAAIRAwQFEiExQVFhcQYTIjKBkaFCUrHB0QcUI2LwcoKSouEVM7LC8SQ1Q1Njo9IWJZPD0//EABkBAAMBAQEAAAAAAAAAAAAAAAACAwEEBf/EACQRAAICAgIBBAMBAAAAAAAAAAABAhEDIRIxQRMiMlEEYXEz/9oADAMBAAIRAxEAPwAsojPwUsZKOjqeSm2KK6GZDKYVIQmLTRgC6U/wXIAYCvF/tEvv7zai1pmnRmmzcTP4j/EiOTQvUemF7Cy2SpVGTyMFP9t+TfIS791eDJ4oVnLly5MYcuXLkAcuXLkAX7isHX2ijRzipUa0xrhntn+EOX0ixwIkaHONkbl4b9l1nxW9rj7DHkc3NLR6F3kvaW0nANh2WQIIE7sipTexkWo4/FKOarupvDgMWR4CUrGPkguHDsj1SWaS4BvUjOar06byD2xI/KI8l2F+GQ4TtyHoiwPDvtPu7qbxrQIbVDarf3xD/wCdtRCi9T+2u7jhsto179ImM8/xGfCovLFeLtCHLly5MAqewJifT1WoBi9o+xC2Y7JWpE/3daQNzarR6YmOPiV4svR/sRtRFpr0gY6yiHDKZNJ4+VRySXQI9pDBvXYBvVdlN8EYxM7skrmPwyHDjl8FGx6JjTG9J1Y3qJzHyDjy3QJ812B897I/lErLYE4bG1KGDf6KsGPzBeOENHqlptdtfnwAhFsDLpHPwU0qKiM/BTQmRjInJnmpHBMlaaN81xHBcZUNrtTaVN9R5hrGlzuTRP8ARAHmH2tXrjrU7ODlSGJ4/O8dkcw3/EsH/wBJVgM3MHDtH5LPNodabVjf3qtYOdwxOmOQGXgvQ3mSsyTcKSKYcandgM/ozWHunxP0WO9sEjcY8l6k1qA7xuGsKrg1jntJkOEQQc9+UTHgjHlu7Ny4a+KMdctlnRe0H2Wjm7P0BU1LonWOpYP4j8k/qR+yaxTfgwFyKB0LqR3x/Cfqs+19HKzNgcOGvkULJF+QeKa8BN9lNKK2L3sQHJrD83HyXsDh2G+HxC8u+ztga6gB/wAt5P7TgS7yOXgvUndxvh8QpydswdUHab+tiVo7Z5fMrqurf1sXDvnl8ysAWh7XP6LmjseaWj7XP6Lqf935oAF/tVsXWXZUMSaTqdQbxhfhcRybUeeUrwNfTHSawfeLHWogSX0yGjEWgu1YC4aDE1s7IkHJfNdKg5zsIBLs8hwyKrB6Ma2RpVu2Loy90F5DRu2qxbOirgJpuk7j9UerHqx/RnV0DSko6res3RZxHbdB3AfNMvPozUpMLwC4AgERn2iGiN+ZC1ZoXQPBNK6Mix2CrVOGnTc8/lHz0C9L+zjofaLNaqVpqvpsAxNNPNznCo0tgkQAZIO3RbvRSkWWek17Q2oGND9NRlnGROQW5Upl1N7RkSxwB3OLThPnC5p53dI6I/jrjb7CWmNeaaB2PBU+j14i02alXGXWMDiNziO208Q4EeCujueCc5TnjIcwlcMx4/BK8ZDmFzhmPFADYz8EgGvNPGp5BI1uvNAGJQ18FLGSgsZOU6xnGkqfEmQMjITcuKc4phKAOQD9rV74KLLM09qqcT+FNhy83AfwlHrnAAkmABJO4ASSfBeA9Kb3NqtVSt7JOFg3U25M89ebimitmM7ovRxWmn+WXfwtMesL0IMQZ0FoYqz3e6yPF7hHo0o+FOFDO/dR2fjKolbAka3teXwU4Ga0rFcvWdovgHQAEnLL3gNhUey7aXZSpsy0ThTW4zo+NlTzb9HqUdHHnuuY47BJB/mEeqziw9SH2D7WqEWfrHsZ7zgJ3SRJH62ImqdFqoAlzBn+cjZnLW88iFRs1g6u0Upcx2p7MyIEZggRr6FCWzJzjxbRj3JZm07aKbBDWB7Gg5nC1sCTtMDM75R84dhvh8QgW7f94O51PgUdnuN8PiF1HnsdV7zf1sXDv+H1S1O839bEo755fMoMEo+1+tyWmPw0tId7muZ/doAfU7o8F5bfV2so2yu1rGtBfiAAAAbUAqAADQDFHgvU6mjeYQl02ulzq1KrTbixNwOzAgtzaTO8Ej90JMi9pbBJKWwbpDJW3Xa/AHljww5h+E4I4nQLbuno6AMVUBx3DEWgeknnI4IhouDTJc79nYRuIjTgoHU5rwBV32MTotW8bO00HgjIBp8Wva4eoRPZrpshiKYHDrK3ycm37c1JtmruYHNLabnd55HZGKCHE5ZJuD7RjzR6pgndxWzZjoh67nohsqVlDH+zC34XW2xO1oWio5g/6T3u/wA2f74RwB2PBePXpb/7Pv0VjlTqtZj/AGKjRTf5Pph3gvYh3PBdj2k/s82SptDn7OYXPGY8Ur9nNc7UeKUUb7R5Bc3bzS7T4fNczbzKDTAsuo5KWVFZtVKQmQMaVGSnlZ9+Wt1Gz1atNnWPa0lrN52eG2OCAA/7UOkRpU/utPvVWnG4EdlgMFkDMExBnYV5QnVqpe5z3GXOJc47y4yT5lNaOMcdgVkqQgc9AaIbTc8+0/0YIHqXIwe4bFp/Z9cfU2Ok0ZvLcboAOdTtaawAQPBb4sDX99jHDTMbdx3FcWTcmzux5OMUqAYaoxuymGsaDGg1lQXj0WpYS+nUNMgElplzSAJOsEZcSrV3OlocJIOYzLRGwxuSUE5qSVGlSdSO3yxfAqwLNHaBxcGjtDmFStFWGk4RuE4ZJ1AALfih223nbpGAUw0aTJPo4R4LLaCOPl0GxrADMEHZOqFrypNFrpuaILhLtkxoY8T5LGpXpa8RxOpU+LRUJ5Z1Fdstrx1aYJLnAmSXE6jYDOHTSU0JW6DJicYtmFdn+8Hc6nwKPD3G+HxCA7sH/uB51PgUenuN8PiFc5WOq95v62JWjtnl9V1UZt/WxKO+eX1QYdSHe5/RIwfhp1H2uf0SMH4aAJH6N5rPv14BpzAEnMmM4ECTltWhU0bzCGen7DhoumWh5BbBObmy13gGuH7yWfxZTErkkaLLc2BnlvyIHjKmsl4U3mOtpnh2XT4f1Xm/U0nOnAwnfhbPwVyhYqc9xvHILlTO14j1ayUqetPDO8Ekc4zVu1gOpvaZ7THDOc5aRoc/JA1y0XUDNMuA9qlJDHDeBOR4o0sdrDwACWnUHUb5jhtH6F4s5ckaPK7vfkD4olu6ri0BdwAJ+CrWewU6L3dZSdUcHHUkU25nIAajz8EQXZfLJDBRIH5WuySUXlk+keY/bPd5w2auWkEF9IyCJDhjb/hf5q10b+1Oz0bFRp2gVX1mDqzgaD2GQGPc5zhJwwIEmWo2+1G5ja7trBo7dOKzBxpTiaOJYXhfNZbIjfoBqTwXZiScK+jiyO5WfWLKoe1jm91wDhlGREjI6ZFSHUcj8lQuR02WzZ4vwqckTBIYAdc9ivu1HL6KYom0+CSnt5lKNT4LqZ15lAA/Zu8pHBRWc9pSnTemRrGwhXpZfeA9UzNwguJ0BOYEbTHxRO9wAlB3SW5Xu/HaMWXbA1Me0OISTeiuFJy2ec3vdxLjU0LjJjSd8bFHcFxmvaKVL2S7tGDkxvad6AjxRZRuzrGdgzOoMSPBEF3Xb90YX4c8mgmJlxEuO3T4pVmaVHRPBHtBnQexjWgkDcDHoIUV63k5rD1TiXRliIjgJwkxwmELNvA4p1PHEPiArrLR1gj4Z/BRlIaGKPktWTpG60M6t9LA4gtfOHCMjiFOGkkcTGpV99qDGy7TdtcdgH6+CzbDYe0X5kMyMzkXZARAHkJ4qO96BD5cHkR2cMwBtADWuMzrluWx2hJxipUW6Nsc84zyAHsic/6narDsxmsaymBHb5Yap/8Ao+a0GPw6yODoBPg/AUcS0XFIzbya1uZBcSey0Zlx+Q4lS3W0h7HauJyaMmidY36jM68FoVDvZnvDXnXeQyo31VexOJtVnbDSC90kClIw0qjhm0gjMDVqVRa2EpJqipZLqqMtnWEDCceYOYkGJBz8dEYikcDfD5Ke03K2oxplzXRqN+yYzWY+zV6IxEhzN2WL02+CspPyccoRfTNGpSMtySiicZyWIekNMGCRI3ubl6pf/UNLeP42fVUIm3RpHtZJpYRTzgbMyB8VkN6RUveH8bPqqBY+0vLnFzafstGRjtRJ2ExPilk6HhDkbN6XmynhGTnxIaDsziSJhB/SC1VKr4qOybBaxuTeJic3CcidyKbPcVNgJGImDqctELXzHXkf9NnhJfmTLQNmrwpScm6OnFGCV+TBoziLXajRwGThsPBbdiaCFXqWYEtzjYDlh8C6J/dLypmsLTx9Tyae16JOJ0qSYTXWcdPLvMyPLYVoWGphcATAJyPuu2Hx0PPiUL3VeHVvMg5iIIInwW/1mMZNdmNx+ia6JSjdoh6S32aFeo0MDjhaQPw9XNEzigxyOahufpQ50BzGtG7E0nyBAUnSa6y7DWdiJLKYfAkgxkS1wIz4jWdMlhuoNp5jBB3Q3za45eCWUmmZjxxlFHptjtLXNBDgeGXwESgfold1ku2tWp4PxS8nrHAEhjjipsp7WsDSPGUt2Xo0ZS3wc35HJVOmg6w0q7D2o6t20OLTibmNsOd5J+ehFhXLfQdmqHw5sETsSmmZGSxuid31Ax1R8hxaA1m2NZdxOkKY34zSSCNmJmX8ytF2tnNlioypGn1Rk5FNYw7jqs036zf/ADM/8lwv1m8+bf8AyWkzMoOzClNRU2VYKk6wHf5JkazF6XXq6g2ngMPc+c9MLc3SNxkBaN03p1tMOptzIkgyQI7xAGbgNeSFOllI1bXSZnAp9owcgXHTicgt+wTTAFMd2MhBLY0IjuxvUMkt0dePGuCfkU1G0HdunDXZipRwlrhvaYg8loYaNWm7A99RjsjiaGuacjGRgxkZCw76trajgMGGqczg0qfmLdAd7k+4bZge6k6MzlBkYo0njl4hIkkNNtor1rtcxxacQ3EYgCDoR+KFNYbtqFwaS/PMS52GN57TskXdSyrTg6jQ7R/TgmXfTp0RDi50mTgmRuA4LJKhoztWWWWFtOzFozzaQc85e2SSduwDgqdag2oC14BHEaHeNxUl/XlS+7VcDK2LD2XOmGGRDhnAzhZd1XiKomYcIxD5idhT0log7fuK9ruR9IEiHs4Mp4h+0BTd5gRy0UdJxZqCzljYf8NEeqNLI2WgzPGACFRtNxMBxMaG/sHAxx3PDYg8VpsZ/ZkMc05xPEhpH8eF/wDjUtyUTUtOPMik0gSSe3UgCJLhk3F3Xe0MlOaMHJpadMJAxzuxTmiG5LuwiNTOJx3uPx0A5ALHfS8jyaSs1adEQNJgA/raqF40A5pBEq7VsJPtKhbrG5o1J5D6kK0k0ujlXfZ5TfVi/GfskzHMCfWVnusY3owvOyY6kOgPzMCCS2dSAd5VX+x+KyLtBNUwdslh7Y26mOQJ+AK9CuiCDBls5RuOUoar2NtLCXZtLmiNkk5B0bNnMjetmyVqTf8AhuHGXD55clOXyLQS4hBbanZc1sThl3AbuZQBfzQLSZj+7pkHKc2AZEkYe0He0zMe0jehamFhawNAOu8zrmUM35dZqBpbIq0cWEtnE6mc3NBGcjvDm4bUsntD41oyxSg7ieYJ591zv+4owdW+mXq0FpP/AMZUjYw5EEHMgQAZ2kDsmd5BTMJJwiTOjc8PLCMQPhTTDtMSkcJEkN4ZN8pYxFfRmx9e4AkFgIxHsOB/L33Zn4eCoXbchyLzgb7gkOPiwtw+LZ4bUa3MWtwtGg0zJPmczzK2K2RnOlos2678bnEhpaW4SDmHiO6RGmq8/vm4BSJNNrsJ07+X5XAFxnjhzRNeF91W16gpvaWgxgdGwAGNusrqt8BzT11BzQdXNzbzmMt6XIk3aGxOUf4BdiounMZ8DV//ABRzZruDLO0va1zg/GQ4ns5YRhJGoHBQXbY6bT1jXCoDOB2wDj+ZXb4t7WUg2A4kg4TpAMyfEBZFJKzZzcmoobXvyjQZiJmcwwd4892e1eV3rS6ytUeA1uNxdhAyGIyfUlGl+WM1qXWAS9pJGWTveZO8jTiEMXXZuvxR7MeRTQm26CeGKxuS7MR9h5eS4WI7x5FFJuXilFycfRXOQwbMLSZNStJOxjQ1o5bVda6oNXlIyvwUwrLDbG3VZyahdUkkZkncJIH8x80RULOPutSrIbjdBykho7rW89pWFZn9pwmAR5xs+K3bZehbYywshxIDTGUGMxK56ps6k7SBdlEh5cJBIHlsHlHmVlvq4Xun3jPmiGg2RJ2/6D0WA6y9bXcJhgcS4+YDRxMfErciqKDE+U2FVw2578iCcWTSJkxkSd+eQO2Ct2ua9HtNa5rT70qK47kl1Nr9onCNGtA7Ij5KLpdZ20zUc1jQWt7IAjOMh45JEtcmO2nJRRjXtfFWs2ow1HOaAcQB7AI7UHjkMuIQ9RrFpDgSCNy3vuvV0HN1hjiTvcWkuPiUNtOSeSqgxSu66Dzo9fsiHEA79h8NiJ6doY7Q4SRsjMcRoQvKbtr4XInsNtJIZtcTB93aXeQ8UJ0E8Se0FZqAEE+ydc44wP8AXarDba+OwWtHHNx8JyVaw2V57TWtIGgcYniBtUNutb2yeoJgGcLSAI1JJEDmiF/IlJL4omqX68ZZu4tA+iwLx6Vl7jTa0vIyccY6tvAlozd+UeMLJtt61rQIcOopkEGm0/iOB2Pd7GWxufFQUaIaA1oDQNABAVEm+2SbjH+i03VAXOxnE4y45SfRONWr/wAw+icGpQ1OlRNyb2yB7XuBa50gggggEEHUFWLBeDqQDagD6eyodW7hU3j83nvSQd4SiVko2NGdG9TbSfmBhP5T8N/mutNleILHYiNJycI4ysGw020ztazPuz2SdSBtbtI8tyIaWNpicWWhIEjYWu0cOShKPhl4yvaMulYabnueZbtfTEATteDsadoEb9NNWg1rRDGho4fM7U61UTHWAQW6jKCNDMajNULfeLaTsGZyDmxqWmY7Ry1Dhr7KVNp0x5e5WjSa9Lar1FIYWntnL9gH2jx3Dx5i1e+Xez2Z8Xeeg8lDQfPrxz+a1zo2GC9sdaXgOGNggmGuE5nYHEaHJaNncacOaS3cWuP6PJR2mgHtc06EeI3EcQc0+5apcwtJ3O5EEB3hn6LZRoyE+Vp+DSst5k4hADiJaIIaXgbt5z02wsqreBdLiZP6/oiOlYJYeyA9pkRAmMxpl4oTv2hhxvZ3XAkflfqRwGcjgeBUnfRWHHsK+jeF9Oo0bsbZiRyGuxYtWxupVKlSiGgP77fddMyBuMzwzU9x2sY6Dhy8D/qrF51QXPLMhiy8wqrtNEnpST6M114VdzPX6rhb6u5nr9V1XXJNA5ea6NnGZLGDcphSCVtNk6J/UN4rQKVS0Np1qbTq8EN3SATHkD5J151nPpUGA4jjPZ3A5iJ1E7lXvSxhzmQ9wIIIORgj9HzTrDZsD8T3ufunCI5JOFsqslKjWdQwtJ3DjsTOj9kaHBzoJBJMd3GdTyGg5KywcSq9iMOyyg6eJSZV0NhemGFx1i6qXHKMuMALJ6UVOscNQDUbrqQ04zO7uK1cFoDa7mnbMHLKVUvs/isbxeePZbhJ/n9UvaS/Y6dNv9GZXolzXN3tI8wQg2m5HgCDekVm6us7DkHjGPHvD+IHzT5VqxfxpbaIqeq3+jhJc+pOgwNnfkX/AOT1Q6ypkjDo5Z8LKQgTGM8z2h6mPBQn1R19BTRqua1oDm5CTGcZydAqV+34cDKYe15qOjskHsNBe88sg3T2wtuw02kOx5taJgnsjm32jxPgh/pCGtrWWnADiys+I7oBpgAbu8rJNJUcbabdgwa3aOW1PFYK1RpjHnxV/wC6s3TyhWs5zJFcJfvDeK1/ubd3nH1Xfcm+6EWFGSK7VwrtWsLEzcE4WBm4IsKMltVu9ady3icPVyHmnlJABiJYYOmRAy2gqQ3czcFkVWtZbOqjJ9FrxzZUc0j+dvkVPJ1ZXCrlQR1rU5wIJbBmRI270NX4MVNjttNxaf2H5jycCP30UPoRrHPIH94b+IWPeFkkvpnLG3Ldi1Yf4mtXNN1TOvFXQI45K07O2AsimVt3U3rHNZ4nkBn+uKKvRa6VmoJ3JOj7Jc8De8eB7XzC0G2Qz3vRYtxVHhz8ME9a+Z2gYfkujJ0jz8PbDu7Hh1Ezq3I/Lkh28qDTiaSIe0gkzAOw+vx3p1hvEsNTcdmwp1oOINewA85Cl20VftTMDopXw9Vi1DnA8CwkR6LXtZnFG9YVZtZlpJpsa5pOJzcWj9uHLQrcu4uIJc3CZ0kFUUdoRzTiymabuK4NPFaxad3qmxwVjmBKm871IKh3pxsDxsTH0Xj2T5FYMV6ziXBOfOEHioXl+I9n0U5rnq+7t4pWyiWi3RtJgZhPsj/xDxWdQtsbApH2mXAgcwFk9o3G6kE9if8AjgwDp8VTvW0f7QCPccf4nj1yUN228SHTEb5y018loW+0MrEFo7siYjWDhA2DIGOPEpIbY83SKQtawulZDhTO0Fw8DB+R80Q9SNyx+lVD8EEey8TyII+MKk/iSxamjCsVDGWs94weXtHyleg3V3idswAOGvhmgvo+My/YGwObvoB/Mji5qPZBmJzJ2wdB6rkW5HfN+0JrqaAc89scd53whbpc6LTQqnKTUZ4FheB/2ii25WNzI5DjGp8/gsfptY4ouf7jmv5NaRj/AJC8eK6XfFHJCubQK2as3HrvWm2sMs1lULAMZ8Vo/c9NVRkCd1UcUoeFA6xGdq4WJ06rALDTxT8WWvw+iqNsr9640akZLALgP6y+iwL2f/t1ETrZ6ngetp4fmtJ3WiMvgsLtVLwdi/4dJjPGo4vPySzeiuD5BnXxPgxnA7J8j881nXowgNduyB274PL5rTptIcxpOeEDyMAH0SX1ZQ0OEGDmNMIJ/qoyjaLwlUkAV82eKroGTu2P383eTsQ8Fs9E7PGN37oPPP5KreDZY121hwu/ZdmCeTh/OtPo/UDaVUnY6mcvzdaB8FmN7RXP/mzZEzqgq6bY0MqE69e8btWsKKP7RZO0eCALtvik0dS/svFQl5Gx5yz4QGjwV59HHi7DRpApjeeSu2arFMH9Shx980RDesYTAAA1JO4b0Q1xFNrTt1+fxSY1spleqIbJRJIJ1JJV2ztglJZKebVMwQSqkfA5cCnEJGrRDISFIHpS5aYRlmexSR2Yj4KN2qla7JZQyZGyk33W+QS1LM0+w3yb9E4FLizQB1KwU/8Als/hb9FZbQa3JoAHAAJlN2a5z80IGh5aNyzOkVmx0HNBAORBOkiSBkOCvl6ZVAcC1wDgdQdCiStUEHxkmCdiZ1bG08idXR7xzOe2BA8Aiaw2k7NEOV7OKLy3y5HMfrgrtjtC5Kpne2pLQc3RbIyGzitm9qTatEzmCIPJwg/FBlhrxBHiiqxVsTHN3tJH65q8JWqOWap2CF3g4WE64Riz9qAHesrSBWbRdD3j89TyxuhXsSoukRl2yUpNqaXJA5Bg5dOSZK7GgKJJQvcNQG1Wypr+O9onT8ICmBy7BRM12YQp0Td2K7tr7RW/mr1PkFPJ0Ww+QnoWjE4E6k/1Vy8LRiPBZ1HKXbsvFRNqlSstWylWpjEQ7uPEGNk7eYMHwC1roszabHNxNfiwElsx2MTWiCN5z57RmqAphxg79FsUGBgDWgAZ5ADbmfVZjg7s3LkXGmNc1vuz4BDTujlndm6jSM6yxh+SKXFZv1XUcaKVm6P0KZBZSptO8U2A+YC1ajASNE0TC585LLGovWQQZhKwCU2zP7JBn0S0Tqg19EuFcAuBSNWiAs2un9eswVEpqcJQBf66UvXwqHXH9QoatpM6oA0/vCnpvQ/975K3Z7chjJG/QMlR1amfmqtjtUmFXtdsg+KSx+OjRxrsSy/vy77+ExKhb/s+KniHeZnzbtHz81h2CvnC2/v4QzaPw6hA01HLZ+uClkXk6MMvDDC7685Iouivmznh8DkgG7rVMFFd21s8uDm8wQfqkg6Y80R1GRWqg7HnyIa7/MR4KaVWvK2h1oeRpu3EjMeZI8FwrjLNdFnLLssykxKLrROq7rBnmizB4euL1FiCWQiwJmuzHNC/RGp+BmI/GrfyvcD6oixLDsADalZgyHWvgbsZxO/XFJk6K4u2bTnQziTKhnJMtFWTA0GQ8ErcyAoHQkXLFR2q8omZBPldEFSOWbtnPKrsU1R+qq0StZiLjGiEkp1IdnYoSUJjNFpqcHKNjsk4FMTY4JwTJSgoAD/ujty42Z25buEJ2ELQBx1nO5Vq9mKLMATX0xuWBYEVKZ4qSm0ooq0hu1T20W7gho1MwrJM5g/rxVa3TJ1RXTpN3DyCWpQadgU6KqWgLxlMe4oxNlZ7o8gk+6M91vkEwlgUS5Ubc45YiBGhM+WQlehGys9xvkFQtlmYT3W6bgsYJ7Aiy3s2ke05oH7QHoSCtuj0upkAU34n7IBd5EAgHbmdi2qNlbuA5QrP3Ru5LxiUeRgk59Vz3OgtnZwVjHVymUWUqDdykFIbkxKwQ62rvPqk6+r7x9UZmzt3D0TfujPdHkFplgaLZUzzcPNI+31YycUZmxM90eQXCwU/cHkFptgX/aVYe0fT0VZt+dTUdUqugPjtRJDhABIHDaEfG76fuN8goH2Gnj7jcuAWPfZqlT0YFkvui7Sox0iey4TlwMH0WvddoxukNdzIIHntWnTpADLJT0wk4Kx3lbVCgpylITCVQiQ1jko2CFMUgasGTHNfko2uzUjQkDUUbZME4FIE4LRBJTmrgFwC0D//2Q=="/>
            <p:cNvSpPr>
              <a:spLocks noChangeAspect="1" noChangeArrowheads="1"/>
            </p:cNvSpPr>
            <p:nvPr/>
          </p:nvSpPr>
          <p:spPr bwMode="auto">
            <a:xfrm>
              <a:off x="190500" y="-2127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AutoShape 4" descr="data:image/jpeg;base64,/9j/4AAQSkZJRgABAQAAAQABAAD/2wCEAAkGBxQTEhQUExQVFBUXFxgYFxUVGBQaFBUXFRcWFhQVFRcYHCggGBolHBQUITEhJSkrLi4uFx8zODMsNygtLisBCgoKDg0OGhAQGywkHyQsLC0sLCwsLCwsLCwsLCwsLCwsLCwsLCwsLCwsLCwsLCwsLCwsLCwsLCwsLCwsLCwsLP/AABEIALwBDAMBIgACEQEDEQH/xAAcAAABBQEBAQAAAAAAAAAAAAAGAQIDBAUABwj/xABIEAABAwEFBAcFBQUFBwUAAAABAAIRAwQFEiExQVFhcQYTIjKBkaFCUrHB0QcUI2LwcoKSouEVM7LC8SQ1Q1Njo9IWJZPD0//EABkBAAMBAQEAAAAAAAAAAAAAAAACAwEEBf/EACQRAAICAgIBBAMBAAAAAAAAAAABAhEDIRIxQRMiMlEEYXEz/9oADAMBAAIRAxEAPwAsojPwUsZKOjqeSm2KK6GZDKYVIQmLTRgC6U/wXIAYCvF/tEvv7zai1pmnRmmzcTP4j/EiOTQvUemF7Cy2SpVGTyMFP9t+TfIS791eDJ4oVnLly5MYcuXLkAcuXLkAX7isHX2ijRzipUa0xrhntn+EOX0ixwIkaHONkbl4b9l1nxW9rj7DHkc3NLR6F3kvaW0nANh2WQIIE7sipTexkWo4/FKOarupvDgMWR4CUrGPkguHDsj1SWaS4BvUjOar06byD2xI/KI8l2F+GQ4TtyHoiwPDvtPu7qbxrQIbVDarf3xD/wCdtRCi9T+2u7jhsto179ImM8/xGfCovLFeLtCHLly5MAqewJifT1WoBi9o+xC2Y7JWpE/3daQNzarR6YmOPiV4svR/sRtRFpr0gY6yiHDKZNJ4+VRySXQI9pDBvXYBvVdlN8EYxM7skrmPwyHDjl8FGx6JjTG9J1Y3qJzHyDjy3QJ812B897I/lErLYE4bG1KGDf6KsGPzBeOENHqlptdtfnwAhFsDLpHPwU0qKiM/BTQmRjInJnmpHBMlaaN81xHBcZUNrtTaVN9R5hrGlzuTRP8ARAHmH2tXrjrU7ODlSGJ4/O8dkcw3/EsH/wBJVgM3MHDtH5LPNodabVjf3qtYOdwxOmOQGXgvQ3mSsyTcKSKYcandgM/ozWHunxP0WO9sEjcY8l6k1qA7xuGsKrg1jntJkOEQQc9+UTHgjHlu7Ny4a+KMdctlnRe0H2Wjm7P0BU1LonWOpYP4j8k/qR+yaxTfgwFyKB0LqR3x/Cfqs+19HKzNgcOGvkULJF+QeKa8BN9lNKK2L3sQHJrD83HyXsDh2G+HxC8u+ztga6gB/wAt5P7TgS7yOXgvUndxvh8QpydswdUHab+tiVo7Z5fMrqurf1sXDvnl8ysAWh7XP6LmjseaWj7XP6Lqf935oAF/tVsXWXZUMSaTqdQbxhfhcRybUeeUrwNfTHSawfeLHWogSX0yGjEWgu1YC4aDE1s7IkHJfNdKg5zsIBLs8hwyKrB6Ma2RpVu2Loy90F5DRu2qxbOirgJpuk7j9UerHqx/RnV0DSko6res3RZxHbdB3AfNMvPozUpMLwC4AgERn2iGiN+ZC1ZoXQPBNK6Mix2CrVOGnTc8/lHz0C9L+zjofaLNaqVpqvpsAxNNPNznCo0tgkQAZIO3RbvRSkWWek17Q2oGND9NRlnGROQW5Upl1N7RkSxwB3OLThPnC5p53dI6I/jrjb7CWmNeaaB2PBU+j14i02alXGXWMDiNziO208Q4EeCujueCc5TnjIcwlcMx4/BK8ZDmFzhmPFADYz8EgGvNPGp5BI1uvNAGJQ18FLGSgsZOU6xnGkqfEmQMjITcuKc4phKAOQD9rV74KLLM09qqcT+FNhy83AfwlHrnAAkmABJO4ASSfBeA9Kb3NqtVSt7JOFg3U25M89ebimitmM7ovRxWmn+WXfwtMesL0IMQZ0FoYqz3e6yPF7hHo0o+FOFDO/dR2fjKolbAka3teXwU4Ga0rFcvWdovgHQAEnLL3gNhUey7aXZSpsy0ThTW4zo+NlTzb9HqUdHHnuuY47BJB/mEeqziw9SH2D7WqEWfrHsZ7zgJ3SRJH62ImqdFqoAlzBn+cjZnLW88iFRs1g6u0Upcx2p7MyIEZggRr6FCWzJzjxbRj3JZm07aKbBDWB7Gg5nC1sCTtMDM75R84dhvh8QgW7f94O51PgUdnuN8PiF1HnsdV7zf1sXDv+H1S1O839bEo755fMoMEo+1+tyWmPw0tId7muZ/doAfU7o8F5bfV2so2yu1rGtBfiAAAAbUAqAADQDFHgvU6mjeYQl02ulzq1KrTbixNwOzAgtzaTO8Ej90JMi9pbBJKWwbpDJW3Xa/AHljww5h+E4I4nQLbuno6AMVUBx3DEWgeknnI4IhouDTJc79nYRuIjTgoHU5rwBV32MTotW8bO00HgjIBp8Wva4eoRPZrpshiKYHDrK3ycm37c1JtmruYHNLabnd55HZGKCHE5ZJuD7RjzR6pgndxWzZjoh67nohsqVlDH+zC34XW2xO1oWio5g/6T3u/wA2f74RwB2PBePXpb/7Pv0VjlTqtZj/AGKjRTf5Pph3gvYh3PBdj2k/s82SptDn7OYXPGY8Ur9nNc7UeKUUb7R5Bc3bzS7T4fNczbzKDTAsuo5KWVFZtVKQmQMaVGSnlZ9+Wt1Gz1atNnWPa0lrN52eG2OCAA/7UOkRpU/utPvVWnG4EdlgMFkDMExBnYV5QnVqpe5z3GXOJc47y4yT5lNaOMcdgVkqQgc9AaIbTc8+0/0YIHqXIwe4bFp/Z9cfU2Ok0ZvLcboAOdTtaawAQPBb4sDX99jHDTMbdx3FcWTcmzux5OMUqAYaoxuymGsaDGg1lQXj0WpYS+nUNMgElplzSAJOsEZcSrV3OlocJIOYzLRGwxuSUE5qSVGlSdSO3yxfAqwLNHaBxcGjtDmFStFWGk4RuE4ZJ1AALfih223nbpGAUw0aTJPo4R4LLaCOPl0GxrADMEHZOqFrypNFrpuaILhLtkxoY8T5LGpXpa8RxOpU+LRUJ5Z1Fdstrx1aYJLnAmSXE6jYDOHTSU0JW6DJicYtmFdn+8Hc6nwKPD3G+HxCA7sH/uB51PgUenuN8PiFc5WOq95v62JWjtnl9V1UZt/WxKO+eX1QYdSHe5/RIwfhp1H2uf0SMH4aAJH6N5rPv14BpzAEnMmM4ECTltWhU0bzCGen7DhoumWh5BbBObmy13gGuH7yWfxZTErkkaLLc2BnlvyIHjKmsl4U3mOtpnh2XT4f1Xm/U0nOnAwnfhbPwVyhYqc9xvHILlTO14j1ayUqetPDO8Ekc4zVu1gOpvaZ7THDOc5aRoc/JA1y0XUDNMuA9qlJDHDeBOR4o0sdrDwACWnUHUb5jhtH6F4s5ckaPK7vfkD4olu6ri0BdwAJ+CrWewU6L3dZSdUcHHUkU25nIAajz8EQXZfLJDBRIH5WuySUXlk+keY/bPd5w2auWkEF9IyCJDhjb/hf5q10b+1Oz0bFRp2gVX1mDqzgaD2GQGPc5zhJwwIEmWo2+1G5ja7trBo7dOKzBxpTiaOJYXhfNZbIjfoBqTwXZiScK+jiyO5WfWLKoe1jm91wDhlGREjI6ZFSHUcj8lQuR02WzZ4vwqckTBIYAdc9ivu1HL6KYom0+CSnt5lKNT4LqZ15lAA/Zu8pHBRWc9pSnTemRrGwhXpZfeA9UzNwguJ0BOYEbTHxRO9wAlB3SW5Xu/HaMWXbA1Me0OISTeiuFJy2ec3vdxLjU0LjJjSd8bFHcFxmvaKVL2S7tGDkxvad6AjxRZRuzrGdgzOoMSPBEF3Xb90YX4c8mgmJlxEuO3T4pVmaVHRPBHtBnQexjWgkDcDHoIUV63k5rD1TiXRliIjgJwkxwmELNvA4p1PHEPiArrLR1gj4Z/BRlIaGKPktWTpG60M6t9LA4gtfOHCMjiFOGkkcTGpV99qDGy7TdtcdgH6+CzbDYe0X5kMyMzkXZARAHkJ4qO96BD5cHkR2cMwBtADWuMzrluWx2hJxipUW6Nsc84zyAHsic/6narDsxmsaymBHb5Yap/8Ao+a0GPw6yODoBPg/AUcS0XFIzbya1uZBcSey0Zlx+Q4lS3W0h7HauJyaMmidY36jM68FoVDvZnvDXnXeQyo31VexOJtVnbDSC90kClIw0qjhm0gjMDVqVRa2EpJqipZLqqMtnWEDCceYOYkGJBz8dEYikcDfD5Ke03K2oxplzXRqN+yYzWY+zV6IxEhzN2WL02+CspPyccoRfTNGpSMtySiicZyWIekNMGCRI3ubl6pf/UNLeP42fVUIm3RpHtZJpYRTzgbMyB8VkN6RUveH8bPqqBY+0vLnFzafstGRjtRJ2ExPilk6HhDkbN6XmynhGTnxIaDsziSJhB/SC1VKr4qOybBaxuTeJic3CcidyKbPcVNgJGImDqctELXzHXkf9NnhJfmTLQNmrwpScm6OnFGCV+TBoziLXajRwGThsPBbdiaCFXqWYEtzjYDlh8C6J/dLypmsLTx9Tyae16JOJ0qSYTXWcdPLvMyPLYVoWGphcATAJyPuu2Hx0PPiUL3VeHVvMg5iIIInwW/1mMZNdmNx+ia6JSjdoh6S32aFeo0MDjhaQPw9XNEzigxyOahufpQ50BzGtG7E0nyBAUnSa6y7DWdiJLKYfAkgxkS1wIz4jWdMlhuoNp5jBB3Q3za45eCWUmmZjxxlFHptjtLXNBDgeGXwESgfold1ku2tWp4PxS8nrHAEhjjipsp7WsDSPGUt2Xo0ZS3wc35HJVOmg6w0q7D2o6t20OLTibmNsOd5J+ehFhXLfQdmqHw5sETsSmmZGSxuid31Ax1R8hxaA1m2NZdxOkKY34zSSCNmJmX8ytF2tnNlioypGn1Rk5FNYw7jqs036zf/ADM/8lwv1m8+bf8AyWkzMoOzClNRU2VYKk6wHf5JkazF6XXq6g2ngMPc+c9MLc3SNxkBaN03p1tMOptzIkgyQI7xAGbgNeSFOllI1bXSZnAp9owcgXHTicgt+wTTAFMd2MhBLY0IjuxvUMkt0dePGuCfkU1G0HdunDXZipRwlrhvaYg8loYaNWm7A99RjsjiaGuacjGRgxkZCw76trajgMGGqczg0qfmLdAd7k+4bZge6k6MzlBkYo0njl4hIkkNNtor1rtcxxacQ3EYgCDoR+KFNYbtqFwaS/PMS52GN57TskXdSyrTg6jQ7R/TgmXfTp0RDi50mTgmRuA4LJKhoztWWWWFtOzFozzaQc85e2SSduwDgqdag2oC14BHEaHeNxUl/XlS+7VcDK2LD2XOmGGRDhnAzhZd1XiKomYcIxD5idhT0log7fuK9ruR9IEiHs4Mp4h+0BTd5gRy0UdJxZqCzljYf8NEeqNLI2WgzPGACFRtNxMBxMaG/sHAxx3PDYg8VpsZ/ZkMc05xPEhpH8eF/wDjUtyUTUtOPMik0gSSe3UgCJLhk3F3Xe0MlOaMHJpadMJAxzuxTmiG5LuwiNTOJx3uPx0A5ALHfS8jyaSs1adEQNJgA/raqF40A5pBEq7VsJPtKhbrG5o1J5D6kK0k0ujlXfZ5TfVi/GfskzHMCfWVnusY3owvOyY6kOgPzMCCS2dSAd5VX+x+KyLtBNUwdslh7Y26mOQJ+AK9CuiCDBls5RuOUoar2NtLCXZtLmiNkk5B0bNnMjetmyVqTf8AhuHGXD55clOXyLQS4hBbanZc1sThl3AbuZQBfzQLSZj+7pkHKc2AZEkYe0He0zMe0jehamFhawNAOu8zrmUM35dZqBpbIq0cWEtnE6mc3NBGcjvDm4bUsntD41oyxSg7ieYJ591zv+4owdW+mXq0FpP/AMZUjYw5EEHMgQAZ2kDsmd5BTMJJwiTOjc8PLCMQPhTTDtMSkcJEkN4ZN8pYxFfRmx9e4AkFgIxHsOB/L33Zn4eCoXbchyLzgb7gkOPiwtw+LZ4bUa3MWtwtGg0zJPmczzK2K2RnOlos2678bnEhpaW4SDmHiO6RGmq8/vm4BSJNNrsJ07+X5XAFxnjhzRNeF91W16gpvaWgxgdGwAGNusrqt8BzT11BzQdXNzbzmMt6XIk3aGxOUf4BdiounMZ8DV//ABRzZruDLO0va1zg/GQ4ns5YRhJGoHBQXbY6bT1jXCoDOB2wDj+ZXb4t7WUg2A4kg4TpAMyfEBZFJKzZzcmoobXvyjQZiJmcwwd4892e1eV3rS6ytUeA1uNxdhAyGIyfUlGl+WM1qXWAS9pJGWTveZO8jTiEMXXZuvxR7MeRTQm26CeGKxuS7MR9h5eS4WI7x5FFJuXilFycfRXOQwbMLSZNStJOxjQ1o5bVda6oNXlIyvwUwrLDbG3VZyahdUkkZkncJIH8x80RULOPutSrIbjdBykho7rW89pWFZn9pwmAR5xs+K3bZehbYywshxIDTGUGMxK56ps6k7SBdlEh5cJBIHlsHlHmVlvq4Xun3jPmiGg2RJ2/6D0WA6y9bXcJhgcS4+YDRxMfErciqKDE+U2FVw2578iCcWTSJkxkSd+eQO2Ct2ua9HtNa5rT70qK47kl1Nr9onCNGtA7Ij5KLpdZ20zUc1jQWt7IAjOMh45JEtcmO2nJRRjXtfFWs2ow1HOaAcQB7AI7UHjkMuIQ9RrFpDgSCNy3vuvV0HN1hjiTvcWkuPiUNtOSeSqgxSu66Dzo9fsiHEA79h8NiJ6doY7Q4SRsjMcRoQvKbtr4XInsNtJIZtcTB93aXeQ8UJ0E8Se0FZqAEE+ydc44wP8AXarDba+OwWtHHNx8JyVaw2V57TWtIGgcYniBtUNutb2yeoJgGcLSAI1JJEDmiF/IlJL4omqX68ZZu4tA+iwLx6Vl7jTa0vIyccY6tvAlozd+UeMLJtt61rQIcOopkEGm0/iOB2Pd7GWxufFQUaIaA1oDQNABAVEm+2SbjH+i03VAXOxnE4y45SfRONWr/wAw+icGpQ1OlRNyb2yB7XuBa50gggggEEHUFWLBeDqQDagD6eyodW7hU3j83nvSQd4SiVko2NGdG9TbSfmBhP5T8N/mutNleILHYiNJycI4ysGw020ztazPuz2SdSBtbtI8tyIaWNpicWWhIEjYWu0cOShKPhl4yvaMulYabnueZbtfTEATteDsadoEb9NNWg1rRDGho4fM7U61UTHWAQW6jKCNDMajNULfeLaTsGZyDmxqWmY7Ry1Dhr7KVNp0x5e5WjSa9Lar1FIYWntnL9gH2jx3Dx5i1e+Xez2Z8Xeeg8lDQfPrxz+a1zo2GC9sdaXgOGNggmGuE5nYHEaHJaNncacOaS3cWuP6PJR2mgHtc06EeI3EcQc0+5apcwtJ3O5EEB3hn6LZRoyE+Vp+DSst5k4hADiJaIIaXgbt5z02wsqreBdLiZP6/oiOlYJYeyA9pkRAmMxpl4oTv2hhxvZ3XAkflfqRwGcjgeBUnfRWHHsK+jeF9Oo0bsbZiRyGuxYtWxupVKlSiGgP77fddMyBuMzwzU9x2sY6Dhy8D/qrF51QXPLMhiy8wqrtNEnpST6M114VdzPX6rhb6u5nr9V1XXJNA5ea6NnGZLGDcphSCVtNk6J/UN4rQKVS0Np1qbTq8EN3SATHkD5J151nPpUGA4jjPZ3A5iJ1E7lXvSxhzmQ9wIIIORgj9HzTrDZsD8T3ufunCI5JOFsqslKjWdQwtJ3DjsTOj9kaHBzoJBJMd3GdTyGg5KywcSq9iMOyyg6eJSZV0NhemGFx1i6qXHKMuMALJ6UVOscNQDUbrqQ04zO7uK1cFoDa7mnbMHLKVUvs/isbxeePZbhJ/n9UvaS/Y6dNv9GZXolzXN3tI8wQg2m5HgCDekVm6us7DkHjGPHvD+IHzT5VqxfxpbaIqeq3+jhJc+pOgwNnfkX/AOT1Q6ypkjDo5Z8LKQgTGM8z2h6mPBQn1R19BTRqua1oDm5CTGcZydAqV+34cDKYe15qOjskHsNBe88sg3T2wtuw02kOx5taJgnsjm32jxPgh/pCGtrWWnADiys+I7oBpgAbu8rJNJUcbabdgwa3aOW1PFYK1RpjHnxV/wC6s3TyhWs5zJFcJfvDeK1/ubd3nH1Xfcm+6EWFGSK7VwrtWsLEzcE4WBm4IsKMltVu9ady3icPVyHmnlJABiJYYOmRAy2gqQ3czcFkVWtZbOqjJ9FrxzZUc0j+dvkVPJ1ZXCrlQR1rU5wIJbBmRI270NX4MVNjttNxaf2H5jycCP30UPoRrHPIH94b+IWPeFkkvpnLG3Ldi1Yf4mtXNN1TOvFXQI45K07O2AsimVt3U3rHNZ4nkBn+uKKvRa6VmoJ3JOj7Jc8De8eB7XzC0G2Qz3vRYtxVHhz8ME9a+Z2gYfkujJ0jz8PbDu7Hh1Ezq3I/Lkh28qDTiaSIe0gkzAOw+vx3p1hvEsNTcdmwp1oOINewA85Cl20VftTMDopXw9Vi1DnA8CwkR6LXtZnFG9YVZtZlpJpsa5pOJzcWj9uHLQrcu4uIJc3CZ0kFUUdoRzTiymabuK4NPFaxad3qmxwVjmBKm871IKh3pxsDxsTH0Xj2T5FYMV6ziXBOfOEHioXl+I9n0U5rnq+7t4pWyiWi3RtJgZhPsj/xDxWdQtsbApH2mXAgcwFk9o3G6kE9if8AjgwDp8VTvW0f7QCPccf4nj1yUN228SHTEb5y018loW+0MrEFo7siYjWDhA2DIGOPEpIbY83SKQtawulZDhTO0Fw8DB+R80Q9SNyx+lVD8EEey8TyII+MKk/iSxamjCsVDGWs94weXtHyleg3V3idswAOGvhmgvo+My/YGwObvoB/Mji5qPZBmJzJ2wdB6rkW5HfN+0JrqaAc89scd53whbpc6LTQqnKTUZ4FheB/2ii25WNzI5DjGp8/gsfptY4ouf7jmv5NaRj/AJC8eK6XfFHJCubQK2as3HrvWm2sMs1lULAMZ8Vo/c9NVRkCd1UcUoeFA6xGdq4WJ06rALDTxT8WWvw+iqNsr9640akZLALgP6y+iwL2f/t1ETrZ6ngetp4fmtJ3WiMvgsLtVLwdi/4dJjPGo4vPySzeiuD5BnXxPgxnA7J8j881nXowgNduyB274PL5rTptIcxpOeEDyMAH0SX1ZQ0OEGDmNMIJ/qoyjaLwlUkAV82eKroGTu2P383eTsQ8Fs9E7PGN37oPPP5KreDZY121hwu/ZdmCeTh/OtPo/UDaVUnY6mcvzdaB8FmN7RXP/mzZEzqgq6bY0MqE69e8btWsKKP7RZO0eCALtvik0dS/svFQl5Gx5yz4QGjwV59HHi7DRpApjeeSu2arFMH9Shx980RDesYTAAA1JO4b0Q1xFNrTt1+fxSY1spleqIbJRJIJ1JJV2ztglJZKebVMwQSqkfA5cCnEJGrRDISFIHpS5aYRlmexSR2Yj4KN2qla7JZQyZGyk33W+QS1LM0+w3yb9E4FLizQB1KwU/8Als/hb9FZbQa3JoAHAAJlN2a5z80IGh5aNyzOkVmx0HNBAORBOkiSBkOCvl6ZVAcC1wDgdQdCiStUEHxkmCdiZ1bG08idXR7xzOe2BA8Aiaw2k7NEOV7OKLy3y5HMfrgrtjtC5Kpne2pLQc3RbIyGzitm9qTatEzmCIPJwg/FBlhrxBHiiqxVsTHN3tJH65q8JWqOWap2CF3g4WE64Riz9qAHesrSBWbRdD3j89TyxuhXsSoukRl2yUpNqaXJA5Bg5dOSZK7GgKJJQvcNQG1Wypr+O9onT8ICmBy7BRM12YQp0Td2K7tr7RW/mr1PkFPJ0Ww+QnoWjE4E6k/1Vy8LRiPBZ1HKXbsvFRNqlSstWylWpjEQ7uPEGNk7eYMHwC1roszabHNxNfiwElsx2MTWiCN5z57RmqAphxg79FsUGBgDWgAZ5ADbmfVZjg7s3LkXGmNc1vuz4BDTujlndm6jSM6yxh+SKXFZv1XUcaKVm6P0KZBZSptO8U2A+YC1ajASNE0TC585LLGovWQQZhKwCU2zP7JBn0S0Tqg19EuFcAuBSNWiAs2un9eswVEpqcJQBf66UvXwqHXH9QoatpM6oA0/vCnpvQ/975K3Z7chjJG/QMlR1amfmqtjtUmFXtdsg+KSx+OjRxrsSy/vy77+ExKhb/s+KniHeZnzbtHz81h2CvnC2/v4QzaPw6hA01HLZ+uClkXk6MMvDDC7685Iouivmznh8DkgG7rVMFFd21s8uDm8wQfqkg6Y80R1GRWqg7HnyIa7/MR4KaVWvK2h1oeRpu3EjMeZI8FwrjLNdFnLLssykxKLrROq7rBnmizB4euL1FiCWQiwJmuzHNC/RGp+BmI/GrfyvcD6oixLDsADalZgyHWvgbsZxO/XFJk6K4u2bTnQziTKhnJMtFWTA0GQ8ErcyAoHQkXLFR2q8omZBPldEFSOWbtnPKrsU1R+qq0StZiLjGiEkp1IdnYoSUJjNFpqcHKNjsk4FMTY4JwTJSgoAD/ujty42Z25buEJ2ELQBx1nO5Vq9mKLMATX0xuWBYEVKZ4qSm0ooq0hu1T20W7gho1MwrJM5g/rxVa3TJ1RXTpN3DyCWpQadgU6KqWgLxlMe4oxNlZ7o8gk+6M91vkEwlgUS5Ubc45YiBGhM+WQlehGys9xvkFQtlmYT3W6bgsYJ7Aiy3s2ke05oH7QHoSCtuj0upkAU34n7IBd5EAgHbmdi2qNlbuA5QrP3Ru5LxiUeRgk59Vz3OgtnZwVjHVymUWUqDdykFIbkxKwQ62rvPqk6+r7x9UZmzt3D0TfujPdHkFplgaLZUzzcPNI+31YycUZmxM90eQXCwU/cHkFptgX/aVYe0fT0VZt+dTUdUqugPjtRJDhABIHDaEfG76fuN8goH2Gnj7jcuAWPfZqlT0YFkvui7Sox0iey4TlwMH0WvddoxukNdzIIHntWnTpADLJT0wk4Kx3lbVCgpylITCVQiQ1jko2CFMUgasGTHNfko2uzUjQkDUUbZME4FIE4LRBJTmrgFwC0D//2Q=="/>
            <p:cNvSpPr>
              <a:spLocks noChangeAspect="1" noChangeArrowheads="1"/>
            </p:cNvSpPr>
            <p:nvPr/>
          </p:nvSpPr>
          <p:spPr bwMode="auto">
            <a:xfrm>
              <a:off x="190500" y="-2127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AutoShape 6" descr="data:image/jpeg;base64,/9j/4AAQSkZJRgABAQAAAQABAAD/2wCEAAkGBxQTEhQUExQVFBUXFxgYFxUVGBQaFBUXFRcWFhQVFRcYHCggGBolHBQUITEhJSkrLi4uFx8zODMsNygtLisBCgoKDg0OGhAQGywkHyQsLC0sLCwsLCwsLCwsLCwsLCwsLCwsLCwsLCwsLCwsLCwsLCwsLCwsLCwsLCwsLCwsLP/AABEIALwBDAMBIgACEQEDEQH/xAAcAAABBQEBAQAAAAAAAAAAAAAGAQIDBAUABwj/xABIEAABAwEFBAcFBQUFBwUAAAABAAIRAwQFEiExQVFhcQYTIjKBkaFCUrHB0QcUI2LwcoKSouEVM7LC8SQ1Q1Njo9IWJZPD0//EABkBAAMBAQEAAAAAAAAAAAAAAAACAwEEBf/EACQRAAICAgIBBAMBAAAAAAAAAAABAhEDIRIxQRMiMlEEYXEz/9oADAMBAAIRAxEAPwAsojPwUsZKOjqeSm2KK6GZDKYVIQmLTRgC6U/wXIAYCvF/tEvv7zai1pmnRmmzcTP4j/EiOTQvUemF7Cy2SpVGTyMFP9t+TfIS791eDJ4oVnLly5MYcuXLkAcuXLkAX7isHX2ijRzipUa0xrhntn+EOX0ixwIkaHONkbl4b9l1nxW9rj7DHkc3NLR6F3kvaW0nANh2WQIIE7sipTexkWo4/FKOarupvDgMWR4CUrGPkguHDsj1SWaS4BvUjOar06byD2xI/KI8l2F+GQ4TtyHoiwPDvtPu7qbxrQIbVDarf3xD/wCdtRCi9T+2u7jhsto179ImM8/xGfCovLFeLtCHLly5MAqewJifT1WoBi9o+xC2Y7JWpE/3daQNzarR6YmOPiV4svR/sRtRFpr0gY6yiHDKZNJ4+VRySXQI9pDBvXYBvVdlN8EYxM7skrmPwyHDjl8FGx6JjTG9J1Y3qJzHyDjy3QJ812B897I/lErLYE4bG1KGDf6KsGPzBeOENHqlptdtfnwAhFsDLpHPwU0qKiM/BTQmRjInJnmpHBMlaaN81xHBcZUNrtTaVN9R5hrGlzuTRP8ARAHmH2tXrjrU7ODlSGJ4/O8dkcw3/EsH/wBJVgM3MHDtH5LPNodabVjf3qtYOdwxOmOQGXgvQ3mSsyTcKSKYcandgM/ozWHunxP0WO9sEjcY8l6k1qA7xuGsKrg1jntJkOEQQc9+UTHgjHlu7Ny4a+KMdctlnRe0H2Wjm7P0BU1LonWOpYP4j8k/qR+yaxTfgwFyKB0LqR3x/Cfqs+19HKzNgcOGvkULJF+QeKa8BN9lNKK2L3sQHJrD83HyXsDh2G+HxC8u+ztga6gB/wAt5P7TgS7yOXgvUndxvh8QpydswdUHab+tiVo7Z5fMrqurf1sXDvnl8ysAWh7XP6LmjseaWj7XP6Lqf935oAF/tVsXWXZUMSaTqdQbxhfhcRybUeeUrwNfTHSawfeLHWogSX0yGjEWgu1YC4aDE1s7IkHJfNdKg5zsIBLs8hwyKrB6Ma2RpVu2Loy90F5DRu2qxbOirgJpuk7j9UerHqx/RnV0DSko6res3RZxHbdB3AfNMvPozUpMLwC4AgERn2iGiN+ZC1ZoXQPBNK6Mix2CrVOGnTc8/lHz0C9L+zjofaLNaqVpqvpsAxNNPNznCo0tgkQAZIO3RbvRSkWWek17Q2oGND9NRlnGROQW5Upl1N7RkSxwB3OLThPnC5p53dI6I/jrjb7CWmNeaaB2PBU+j14i02alXGXWMDiNziO208Q4EeCujueCc5TnjIcwlcMx4/BK8ZDmFzhmPFADYz8EgGvNPGp5BI1uvNAGJQ18FLGSgsZOU6xnGkqfEmQMjITcuKc4phKAOQD9rV74KLLM09qqcT+FNhy83AfwlHrnAAkmABJO4ASSfBeA9Kb3NqtVSt7JOFg3U25M89ebimitmM7ovRxWmn+WXfwtMesL0IMQZ0FoYqz3e6yPF7hHo0o+FOFDO/dR2fjKolbAka3teXwU4Ga0rFcvWdovgHQAEnLL3gNhUey7aXZSpsy0ThTW4zo+NlTzb9HqUdHHnuuY47BJB/mEeqziw9SH2D7WqEWfrHsZ7zgJ3SRJH62ImqdFqoAlzBn+cjZnLW88iFRs1g6u0Upcx2p7MyIEZggRr6FCWzJzjxbRj3JZm07aKbBDWB7Gg5nC1sCTtMDM75R84dhvh8QgW7f94O51PgUdnuN8PiF1HnsdV7zf1sXDv+H1S1O839bEo755fMoMEo+1+tyWmPw0tId7muZ/doAfU7o8F5bfV2so2yu1rGtBfiAAAAbUAqAADQDFHgvU6mjeYQl02ulzq1KrTbixNwOzAgtzaTO8Ej90JMi9pbBJKWwbpDJW3Xa/AHljww5h+E4I4nQLbuno6AMVUBx3DEWgeknnI4IhouDTJc79nYRuIjTgoHU5rwBV32MTotW8bO00HgjIBp8Wva4eoRPZrpshiKYHDrK3ycm37c1JtmruYHNLabnd55HZGKCHE5ZJuD7RjzR6pgndxWzZjoh67nohsqVlDH+zC34XW2xO1oWio5g/6T3u/wA2f74RwB2PBePXpb/7Pv0VjlTqtZj/AGKjRTf5Pph3gvYh3PBdj2k/s82SptDn7OYXPGY8Ur9nNc7UeKUUb7R5Bc3bzS7T4fNczbzKDTAsuo5KWVFZtVKQmQMaVGSnlZ9+Wt1Gz1atNnWPa0lrN52eG2OCAA/7UOkRpU/utPvVWnG4EdlgMFkDMExBnYV5QnVqpe5z3GXOJc47y4yT5lNaOMcdgVkqQgc9AaIbTc8+0/0YIHqXIwe4bFp/Z9cfU2Ok0ZvLcboAOdTtaawAQPBb4sDX99jHDTMbdx3FcWTcmzux5OMUqAYaoxuymGsaDGg1lQXj0WpYS+nUNMgElplzSAJOsEZcSrV3OlocJIOYzLRGwxuSUE5qSVGlSdSO3yxfAqwLNHaBxcGjtDmFStFWGk4RuE4ZJ1AALfih223nbpGAUw0aTJPo4R4LLaCOPl0GxrADMEHZOqFrypNFrpuaILhLtkxoY8T5LGpXpa8RxOpU+LRUJ5Z1Fdstrx1aYJLnAmSXE6jYDOHTSU0JW6DJicYtmFdn+8Hc6nwKPD3G+HxCA7sH/uB51PgUenuN8PiFc5WOq95v62JWjtnl9V1UZt/WxKO+eX1QYdSHe5/RIwfhp1H2uf0SMH4aAJH6N5rPv14BpzAEnMmM4ECTltWhU0bzCGen7DhoumWh5BbBObmy13gGuH7yWfxZTErkkaLLc2BnlvyIHjKmsl4U3mOtpnh2XT4f1Xm/U0nOnAwnfhbPwVyhYqc9xvHILlTO14j1ayUqetPDO8Ekc4zVu1gOpvaZ7THDOc5aRoc/JA1y0XUDNMuA9qlJDHDeBOR4o0sdrDwACWnUHUb5jhtH6F4s5ckaPK7vfkD4olu6ri0BdwAJ+CrWewU6L3dZSdUcHHUkU25nIAajz8EQXZfLJDBRIH5WuySUXlk+keY/bPd5w2auWkEF9IyCJDhjb/hf5q10b+1Oz0bFRp2gVX1mDqzgaD2GQGPc5zhJwwIEmWo2+1G5ja7trBo7dOKzBxpTiaOJYXhfNZbIjfoBqTwXZiScK+jiyO5WfWLKoe1jm91wDhlGREjI6ZFSHUcj8lQuR02WzZ4vwqckTBIYAdc9ivu1HL6KYom0+CSnt5lKNT4LqZ15lAA/Zu8pHBRWc9pSnTemRrGwhXpZfeA9UzNwguJ0BOYEbTHxRO9wAlB3SW5Xu/HaMWXbA1Me0OISTeiuFJy2ec3vdxLjU0LjJjSd8bFHcFxmvaKVL2S7tGDkxvad6AjxRZRuzrGdgzOoMSPBEF3Xb90YX4c8mgmJlxEuO3T4pVmaVHRPBHtBnQexjWgkDcDHoIUV63k5rD1TiXRliIjgJwkxwmELNvA4p1PHEPiArrLR1gj4Z/BRlIaGKPktWTpG60M6t9LA4gtfOHCMjiFOGkkcTGpV99qDGy7TdtcdgH6+CzbDYe0X5kMyMzkXZARAHkJ4qO96BD5cHkR2cMwBtADWuMzrluWx2hJxipUW6Nsc84zyAHsic/6narDsxmsaymBHb5Yap/8Ao+a0GPw6yODoBPg/AUcS0XFIzbya1uZBcSey0Zlx+Q4lS3W0h7HauJyaMmidY36jM68FoVDvZnvDXnXeQyo31VexOJtVnbDSC90kClIw0qjhm0gjMDVqVRa2EpJqipZLqqMtnWEDCceYOYkGJBz8dEYikcDfD5Ke03K2oxplzXRqN+yYzWY+zV6IxEhzN2WL02+CspPyccoRfTNGpSMtySiicZyWIekNMGCRI3ubl6pf/UNLeP42fVUIm3RpHtZJpYRTzgbMyB8VkN6RUveH8bPqqBY+0vLnFzafstGRjtRJ2ExPilk6HhDkbN6XmynhGTnxIaDsziSJhB/SC1VKr4qOybBaxuTeJic3CcidyKbPcVNgJGImDqctELXzHXkf9NnhJfmTLQNmrwpScm6OnFGCV+TBoziLXajRwGThsPBbdiaCFXqWYEtzjYDlh8C6J/dLypmsLTx9Tyae16JOJ0qSYTXWcdPLvMyPLYVoWGphcATAJyPuu2Hx0PPiUL3VeHVvMg5iIIInwW/1mMZNdmNx+ia6JSjdoh6S32aFeo0MDjhaQPw9XNEzigxyOahufpQ50BzGtG7E0nyBAUnSa6y7DWdiJLKYfAkgxkS1wIz4jWdMlhuoNp5jBB3Q3za45eCWUmmZjxxlFHptjtLXNBDgeGXwESgfold1ku2tWp4PxS8nrHAEhjjipsp7WsDSPGUt2Xo0ZS3wc35HJVOmg6w0q7D2o6t20OLTibmNsOd5J+ehFhXLfQdmqHw5sETsSmmZGSxuid31Ax1R8hxaA1m2NZdxOkKY34zSSCNmJmX8ytF2tnNlioypGn1Rk5FNYw7jqs036zf/ADM/8lwv1m8+bf8AyWkzMoOzClNRU2VYKk6wHf5JkazF6XXq6g2ngMPc+c9MLc3SNxkBaN03p1tMOptzIkgyQI7xAGbgNeSFOllI1bXSZnAp9owcgXHTicgt+wTTAFMd2MhBLY0IjuxvUMkt0dePGuCfkU1G0HdunDXZipRwlrhvaYg8loYaNWm7A99RjsjiaGuacjGRgxkZCw76trajgMGGqczg0qfmLdAd7k+4bZge6k6MzlBkYo0njl4hIkkNNtor1rtcxxacQ3EYgCDoR+KFNYbtqFwaS/PMS52GN57TskXdSyrTg6jQ7R/TgmXfTp0RDi50mTgmRuA4LJKhoztWWWWFtOzFozzaQc85e2SSduwDgqdag2oC14BHEaHeNxUl/XlS+7VcDK2LD2XOmGGRDhnAzhZd1XiKomYcIxD5idhT0log7fuK9ruR9IEiHs4Mp4h+0BTd5gRy0UdJxZqCzljYf8NEeqNLI2WgzPGACFRtNxMBxMaG/sHAxx3PDYg8VpsZ/ZkMc05xPEhpH8eF/wDjUtyUTUtOPMik0gSSe3UgCJLhk3F3Xe0MlOaMHJpadMJAxzuxTmiG5LuwiNTOJx3uPx0A5ALHfS8jyaSs1adEQNJgA/raqF40A5pBEq7VsJPtKhbrG5o1J5D6kK0k0ujlXfZ5TfVi/GfskzHMCfWVnusY3owvOyY6kOgPzMCCS2dSAd5VX+x+KyLtBNUwdslh7Y26mOQJ+AK9CuiCDBls5RuOUoar2NtLCXZtLmiNkk5B0bNnMjetmyVqTf8AhuHGXD55clOXyLQS4hBbanZc1sThl3AbuZQBfzQLSZj+7pkHKc2AZEkYe0He0zMe0jehamFhawNAOu8zrmUM35dZqBpbIq0cWEtnE6mc3NBGcjvDm4bUsntD41oyxSg7ieYJ591zv+4owdW+mXq0FpP/AMZUjYw5EEHMgQAZ2kDsmd5BTMJJwiTOjc8PLCMQPhTTDtMSkcJEkN4ZN8pYxFfRmx9e4AkFgIxHsOB/L33Zn4eCoXbchyLzgb7gkOPiwtw+LZ4bUa3MWtwtGg0zJPmczzK2K2RnOlos2678bnEhpaW4SDmHiO6RGmq8/vm4BSJNNrsJ07+X5XAFxnjhzRNeF91W16gpvaWgxgdGwAGNusrqt8BzT11BzQdXNzbzmMt6XIk3aGxOUf4BdiounMZ8DV//ABRzZruDLO0va1zg/GQ4ns5YRhJGoHBQXbY6bT1jXCoDOB2wDj+ZXb4t7WUg2A4kg4TpAMyfEBZFJKzZzcmoobXvyjQZiJmcwwd4892e1eV3rS6ytUeA1uNxdhAyGIyfUlGl+WM1qXWAS9pJGWTveZO8jTiEMXXZuvxR7MeRTQm26CeGKxuS7MR9h5eS4WI7x5FFJuXilFycfRXOQwbMLSZNStJOxjQ1o5bVda6oNXlIyvwUwrLDbG3VZyahdUkkZkncJIH8x80RULOPutSrIbjdBykho7rW89pWFZn9pwmAR5xs+K3bZehbYywshxIDTGUGMxK56ps6k7SBdlEh5cJBIHlsHlHmVlvq4Xun3jPmiGg2RJ2/6D0WA6y9bXcJhgcS4+YDRxMfErciqKDE+U2FVw2578iCcWTSJkxkSd+eQO2Ct2ua9HtNa5rT70qK47kl1Nr9onCNGtA7Ij5KLpdZ20zUc1jQWt7IAjOMh45JEtcmO2nJRRjXtfFWs2ow1HOaAcQB7AI7UHjkMuIQ9RrFpDgSCNy3vuvV0HN1hjiTvcWkuPiUNtOSeSqgxSu66Dzo9fsiHEA79h8NiJ6doY7Q4SRsjMcRoQvKbtr4XInsNtJIZtcTB93aXeQ8UJ0E8Se0FZqAEE+ydc44wP8AXarDba+OwWtHHNx8JyVaw2V57TWtIGgcYniBtUNutb2yeoJgGcLSAI1JJEDmiF/IlJL4omqX68ZZu4tA+iwLx6Vl7jTa0vIyccY6tvAlozd+UeMLJtt61rQIcOopkEGm0/iOB2Pd7GWxufFQUaIaA1oDQNABAVEm+2SbjH+i03VAXOxnE4y45SfRONWr/wAw+icGpQ1OlRNyb2yB7XuBa50gggggEEHUFWLBeDqQDagD6eyodW7hU3j83nvSQd4SiVko2NGdG9TbSfmBhP5T8N/mutNleILHYiNJycI4ysGw020ztazPuz2SdSBtbtI8tyIaWNpicWWhIEjYWu0cOShKPhl4yvaMulYabnueZbtfTEATteDsadoEb9NNWg1rRDGho4fM7U61UTHWAQW6jKCNDMajNULfeLaTsGZyDmxqWmY7Ry1Dhr7KVNp0x5e5WjSa9Lar1FIYWntnL9gH2jx3Dx5i1e+Xez2Z8Xeeg8lDQfPrxz+a1zo2GC9sdaXgOGNggmGuE5nYHEaHJaNncacOaS3cWuP6PJR2mgHtc06EeI3EcQc0+5apcwtJ3O5EEB3hn6LZRoyE+Vp+DSst5k4hADiJaIIaXgbt5z02wsqreBdLiZP6/oiOlYJYeyA9pkRAmMxpl4oTv2hhxvZ3XAkflfqRwGcjgeBUnfRWHHsK+jeF9Oo0bsbZiRyGuxYtWxupVKlSiGgP77fddMyBuMzwzU9x2sY6Dhy8D/qrF51QXPLMhiy8wqrtNEnpST6M114VdzPX6rhb6u5nr9V1XXJNA5ea6NnGZLGDcphSCVtNk6J/UN4rQKVS0Np1qbTq8EN3SATHkD5J151nPpUGA4jjPZ3A5iJ1E7lXvSxhzmQ9wIIIORgj9HzTrDZsD8T3ufunCI5JOFsqslKjWdQwtJ3DjsTOj9kaHBzoJBJMd3GdTyGg5KywcSq9iMOyyg6eJSZV0NhemGFx1i6qXHKMuMALJ6UVOscNQDUbrqQ04zO7uK1cFoDa7mnbMHLKVUvs/isbxeePZbhJ/n9UvaS/Y6dNv9GZXolzXN3tI8wQg2m5HgCDekVm6us7DkHjGPHvD+IHzT5VqxfxpbaIqeq3+jhJc+pOgwNnfkX/AOT1Q6ypkjDo5Z8LKQgTGM8z2h6mPBQn1R19BTRqua1oDm5CTGcZydAqV+34cDKYe15qOjskHsNBe88sg3T2wtuw02kOx5taJgnsjm32jxPgh/pCGtrWWnADiys+I7oBpgAbu8rJNJUcbabdgwa3aOW1PFYK1RpjHnxV/wC6s3TyhWs5zJFcJfvDeK1/ubd3nH1Xfcm+6EWFGSK7VwrtWsLEzcE4WBm4IsKMltVu9ady3icPVyHmnlJABiJYYOmRAy2gqQ3czcFkVWtZbOqjJ9FrxzZUc0j+dvkVPJ1ZXCrlQR1rU5wIJbBmRI270NX4MVNjttNxaf2H5jycCP30UPoRrHPIH94b+IWPeFkkvpnLG3Ldi1Yf4mtXNN1TOvFXQI45K07O2AsimVt3U3rHNZ4nkBn+uKKvRa6VmoJ3JOj7Jc8De8eB7XzC0G2Qz3vRYtxVHhz8ME9a+Z2gYfkujJ0jz8PbDu7Hh1Ezq3I/Lkh28qDTiaSIe0gkzAOw+vx3p1hvEsNTcdmwp1oOINewA85Cl20VftTMDopXw9Vi1DnA8CwkR6LXtZnFG9YVZtZlpJpsa5pOJzcWj9uHLQrcu4uIJc3CZ0kFUUdoRzTiymabuK4NPFaxad3qmxwVjmBKm871IKh3pxsDxsTH0Xj2T5FYMV6ziXBOfOEHioXl+I9n0U5rnq+7t4pWyiWi3RtJgZhPsj/xDxWdQtsbApH2mXAgcwFk9o3G6kE9if8AjgwDp8VTvW0f7QCPccf4nj1yUN228SHTEb5y018loW+0MrEFo7siYjWDhA2DIGOPEpIbY83SKQtawulZDhTO0Fw8DB+R80Q9SNyx+lVD8EEey8TyII+MKk/iSxamjCsVDGWs94weXtHyleg3V3idswAOGvhmgvo+My/YGwObvoB/Mji5qPZBmJzJ2wdB6rkW5HfN+0JrqaAc89scd53whbpc6LTQqnKTUZ4FheB/2ii25WNzI5DjGp8/gsfptY4ouf7jmv5NaRj/AJC8eK6XfFHJCubQK2as3HrvWm2sMs1lULAMZ8Vo/c9NVRkCd1UcUoeFA6xGdq4WJ06rALDTxT8WWvw+iqNsr9640akZLALgP6y+iwL2f/t1ETrZ6ngetp4fmtJ3WiMvgsLtVLwdi/4dJjPGo4vPySzeiuD5BnXxPgxnA7J8j881nXowgNduyB274PL5rTptIcxpOeEDyMAH0SX1ZQ0OEGDmNMIJ/qoyjaLwlUkAV82eKroGTu2P383eTsQ8Fs9E7PGN37oPPP5KreDZY121hwu/ZdmCeTh/OtPo/UDaVUnY6mcvzdaB8FmN7RXP/mzZEzqgq6bY0MqE69e8btWsKKP7RZO0eCALtvik0dS/svFQl5Gx5yz4QGjwV59HHi7DRpApjeeSu2arFMH9Shx980RDesYTAAA1JO4b0Q1xFNrTt1+fxSY1spleqIbJRJIJ1JJV2ztglJZKebVMwQSqkfA5cCnEJGrRDISFIHpS5aYRlmexSR2Yj4KN2qla7JZQyZGyk33W+QS1LM0+w3yb9E4FLizQB1KwU/8Als/hb9FZbQa3JoAHAAJlN2a5z80IGh5aNyzOkVmx0HNBAORBOkiSBkOCvl6ZVAcC1wDgdQdCiStUEHxkmCdiZ1bG08idXR7xzOe2BA8Aiaw2k7NEOV7OKLy3y5HMfrgrtjtC5Kpne2pLQc3RbIyGzitm9qTatEzmCIPJwg/FBlhrxBHiiqxVsTHN3tJH65q8JWqOWap2CF3g4WE64Riz9qAHesrSBWbRdD3j89TyxuhXsSoukRl2yUpNqaXJA5Bg5dOSZK7GgKJJQvcNQG1Wypr+O9onT8ICmBy7BRM12YQp0Td2K7tr7RW/mr1PkFPJ0Ww+QnoWjE4E6k/1Vy8LRiPBZ1HKXbsvFRNqlSstWylWpjEQ7uPEGNk7eYMHwC1roszabHNxNfiwElsx2MTWiCN5z57RmqAphxg79FsUGBgDWgAZ5ADbmfVZjg7s3LkXGmNc1vuz4BDTujlndm6jSM6yxh+SKXFZv1XUcaKVm6P0KZBZSptO8U2A+YC1ajASNE0TC585LLGovWQQZhKwCU2zP7JBn0S0Tqg19EuFcAuBSNWiAs2un9eswVEpqcJQBf66UvXwqHXH9QoatpM6oA0/vCnpvQ/975K3Z7chjJG/QMlR1amfmqtjtUmFXtdsg+KSx+OjRxrsSy/vy77+ExKhb/s+KniHeZnzbtHz81h2CvnC2/v4QzaPw6hA01HLZ+uClkXk6MMvDDC7685Iouivmznh8DkgG7rVMFFd21s8uDm8wQfqkg6Y80R1GRWqg7HnyIa7/MR4KaVWvK2h1oeRpu3EjMeZI8FwrjLNdFnLLssykxKLrROq7rBnmizB4euL1FiCWQiwJmuzHNC/RGp+BmI/GrfyvcD6oixLDsADalZgyHWvgbsZxO/XFJk6K4u2bTnQziTKhnJMtFWTA0GQ8ErcyAoHQkXLFR2q8omZBPldEFSOWbtnPKrsU1R+qq0StZiLjGiEkp1IdnYoSUJjNFpqcHKNjsk4FMTY4JwTJSgoAD/ujty42Z25buEJ2ELQBx1nO5Vq9mKLMATX0xuWBYEVKZ4qSm0ooq0hu1T20W7gho1MwrJM5g/rxVa3TJ1RXTpN3DyCWpQadgU6KqWgLxlMe4oxNlZ7o8gk+6M91vkEwlgUS5Ubc45YiBGhM+WQlehGys9xvkFQtlmYT3W6bgsYJ7Aiy3s2ke05oH7QHoSCtuj0upkAU34n7IBd5EAgHbmdi2qNlbuA5QrP3Ru5LxiUeRgk59Vz3OgtnZwVjHVymUWUqDdykFIbkxKwQ62rvPqk6+r7x9UZmzt3D0TfujPdHkFplgaLZUzzcPNI+31YycUZmxM90eQXCwU/cHkFptgX/aVYe0fT0VZt+dTUdUqugPjtRJDhABIHDaEfG76fuN8goH2Gnj7jcuAWPfZqlT0YFkvui7Sox0iey4TlwMH0WvddoxukNdzIIHntWnTpADLJT0wk4Kx3lbVCgpylITCVQiQ1jko2CFMUgasGTHNfko2uzUjQkDUUbZME4FIE4LRBJTmrgFwC0D//2Q=="/>
            <p:cNvSpPr>
              <a:spLocks noChangeAspect="1" noChangeArrowheads="1"/>
            </p:cNvSpPr>
            <p:nvPr/>
          </p:nvSpPr>
          <p:spPr bwMode="auto">
            <a:xfrm>
              <a:off x="190500" y="-212725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25" name="Picture 14" descr="http://balletnews.co.uk/wp-content/uploads/2010/08/dyingswan_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4514"/>
              <a:ext cx="1800000" cy="2581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4" descr="http://balletnews.co.uk/wp-content/uploads/2010/08/dyingswan_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9772" y="-14514"/>
              <a:ext cx="1800000" cy="2581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http://balletnews.co.uk/wp-content/uploads/2010/08/dyingswan_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99316" y="-14514"/>
              <a:ext cx="1800000" cy="2581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4" descr="http://balletnews.co.uk/wp-content/uploads/2010/08/dyingswan_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9316" y="-14514"/>
              <a:ext cx="1800000" cy="2581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4" descr="http://balletnews.co.uk/wp-content/uploads/2010/08/dyingswan_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91828" y="-14514"/>
              <a:ext cx="1800000" cy="2581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4" descr="http://balletnews.co.uk/wp-content/uploads/2010/08/dyingswan_12.jpg"/>
            <p:cNvPicPr>
              <a:picLocks noChangeAspect="1" noChangeArrowheads="1"/>
            </p:cNvPicPr>
            <p:nvPr/>
          </p:nvPicPr>
          <p:blipFill>
            <a:blip r:embed="rId2" cstate="print"/>
            <a:srcRect r="86494"/>
            <a:stretch>
              <a:fillRect/>
            </a:stretch>
          </p:blipFill>
          <p:spPr bwMode="auto">
            <a:xfrm>
              <a:off x="8900886" y="0"/>
              <a:ext cx="243114" cy="2581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200400" y="2057400"/>
            <a:ext cx="40386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Skull</a:t>
            </a:r>
          </a:p>
          <a:p>
            <a:pPr marL="642938" lvl="1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Head and Neck Region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F0B1E8F3-5779-4BA6-B4A3-8D0DE87B6D2C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2295" name="Picture 7" descr="C:\Users\Luba\Favorites\Desktop\Drs\5Work\Klavora_13003\CH4 anatomy 2\facial muscles (Large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97"/>
          <a:stretch>
            <a:fillRect/>
          </a:stretch>
        </p:blipFill>
        <p:spPr bwMode="auto">
          <a:xfrm>
            <a:off x="6096000" y="2667000"/>
            <a:ext cx="2209800" cy="2438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0" y="1981200"/>
            <a:ext cx="33528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Facial Muscles</a:t>
            </a: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6" name="Picture 8" descr="C:\Users\Luba\Favorites\Desktop\Drs\5Work\Klavora_13003\CH4 anatomy 2\skull anterior_no labels (Larg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743200"/>
            <a:ext cx="1514475" cy="2341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1CC8330A-E733-40F6-B3B8-9AFD4972E86A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1268" name="Picture 13" descr="C:\Users\Luba\Favorites\Desktop\Drs\5Work\Klavora_13003\CH4 anatomy 2\skull lateral_no labels (Large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000" y="1371600"/>
            <a:ext cx="535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447800" y="2057400"/>
            <a:ext cx="990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Frontal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-14288" y="533400"/>
            <a:ext cx="9158288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Skull: </a:t>
            </a:r>
            <a:r>
              <a:rPr lang="en-CA" sz="4000" b="1" i="1" cap="small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Calvaria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486400" y="1531938"/>
            <a:ext cx="33528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Formed by </a:t>
            </a: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curved flat bones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Protect the brain and the brain stem</a:t>
            </a: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May be fractured by blows to the skull </a:t>
            </a:r>
          </a:p>
          <a:p>
            <a:pPr marL="630238" lvl="2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E.g. As a result of hitting the skull on the ice when playing hockey</a:t>
            </a:r>
          </a:p>
          <a:p>
            <a:pPr lvl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0" y="3810000"/>
            <a:ext cx="1371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Temporal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05200" y="2525713"/>
            <a:ext cx="1295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Parietal</a:t>
            </a:r>
          </a:p>
        </p:txBody>
      </p:sp>
      <p:sp>
        <p:nvSpPr>
          <p:cNvPr id="21" name="Rectangle 20"/>
          <p:cNvSpPr/>
          <p:nvPr/>
        </p:nvSpPr>
        <p:spPr>
          <a:xfrm rot="19583690">
            <a:off x="1647825" y="3309938"/>
            <a:ext cx="14478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Sphenoid</a:t>
            </a:r>
          </a:p>
        </p:txBody>
      </p:sp>
      <p:sp>
        <p:nvSpPr>
          <p:cNvPr id="22" name="Rectangle 21"/>
          <p:cNvSpPr/>
          <p:nvPr/>
        </p:nvSpPr>
        <p:spPr>
          <a:xfrm rot="19390973">
            <a:off x="3981450" y="4427538"/>
            <a:ext cx="1676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CA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Occipital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build="p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WRONG</a:t>
            </a:r>
            <a:endParaRPr lang="en-CA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7" descr="C:\Users\Luba\Favorites\Desktop\Drs\5Work\Klavora_13003\CH4 anatomy 2\when things go wrong 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5575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214313" y="871538"/>
            <a:ext cx="7772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rgbClr val="C00000"/>
                </a:solidFill>
              </a:rPr>
              <a:t>Why Wear A Helmet?</a:t>
            </a:r>
            <a:endParaRPr lang="en-CA">
              <a:solidFill>
                <a:srgbClr val="C00000"/>
              </a:solidFill>
            </a:endParaRPr>
          </a:p>
        </p:txBody>
      </p:sp>
      <p:pic>
        <p:nvPicPr>
          <p:cNvPr id="12293" name="Picture 7" descr="C:\Users\Luba\Favorites\Desktop\Drs\5Work\Klavora_13003\CH3 anatomy 1\pics\helemt hockey easton (Large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5240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1447800"/>
            <a:ext cx="6400800" cy="5262563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buFont typeface="Arial" charset="0"/>
              <a:buChar char="•"/>
              <a:defRPr/>
            </a:pPr>
            <a:endParaRPr lang="en-CA" dirty="0"/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CA" dirty="0"/>
              <a:t>To prevent</a:t>
            </a:r>
            <a:r>
              <a:rPr lang="en-CA" dirty="0">
                <a:solidFill>
                  <a:srgbClr val="C00000"/>
                </a:solidFill>
              </a:rPr>
              <a:t> </a:t>
            </a:r>
            <a:r>
              <a:rPr lang="en-CA" dirty="0"/>
              <a:t>a </a:t>
            </a:r>
            <a:r>
              <a:rPr lang="en-CA" b="1" dirty="0">
                <a:solidFill>
                  <a:srgbClr val="C00000"/>
                </a:solidFill>
              </a:rPr>
              <a:t>concussion</a:t>
            </a:r>
          </a:p>
          <a:p>
            <a:pPr marL="628650" lvl="1" indent="-1714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CA" dirty="0"/>
              <a:t>Brain injury due to shaking or jarring of the head</a:t>
            </a:r>
          </a:p>
          <a:p>
            <a:pPr marL="628650" lvl="1" indent="-1714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CA" dirty="0"/>
              <a:t>Brain bounces against the inside of the skull</a:t>
            </a:r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  <a:defRPr/>
            </a:pPr>
            <a:endParaRPr lang="en-CA" dirty="0"/>
          </a:p>
          <a:p>
            <a:pPr marL="185738" indent="-185738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CA" dirty="0"/>
              <a:t>Approximately </a:t>
            </a:r>
            <a:r>
              <a:rPr lang="en-CA" b="1" dirty="0">
                <a:solidFill>
                  <a:srgbClr val="C00000"/>
                </a:solidFill>
              </a:rPr>
              <a:t>20%</a:t>
            </a:r>
            <a:r>
              <a:rPr lang="en-CA" dirty="0"/>
              <a:t> of reported  concussions </a:t>
            </a:r>
            <a:r>
              <a:rPr lang="en-CA" b="1" dirty="0">
                <a:solidFill>
                  <a:srgbClr val="C00000"/>
                </a:solidFill>
              </a:rPr>
              <a:t>occur in organized sports</a:t>
            </a:r>
          </a:p>
          <a:p>
            <a:pPr marL="185738" indent="-185738">
              <a:buFont typeface="Arial" charset="0"/>
              <a:buChar char="•"/>
              <a:defRPr/>
            </a:pP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85738" indent="-185738">
              <a:buFont typeface="Arial" charset="0"/>
              <a:buChar char="•"/>
              <a:defRPr/>
            </a:pP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FD71BCD6-BEF1-4D6F-9870-242A93B8CF3B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13" descr="C:\Users\Luba\Favorites\Desktop\Drs\5Work\Klavora_13003\CH4 anatomy 2\skull lateral_no labels (Large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22"/>
          <a:stretch>
            <a:fillRect/>
          </a:stretch>
        </p:blipFill>
        <p:spPr bwMode="auto">
          <a:xfrm>
            <a:off x="279400" y="1371600"/>
            <a:ext cx="528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3350B491-B601-45BD-B017-D6072D2F1C23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7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-14288" y="533400"/>
            <a:ext cx="9158288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Skull: </a:t>
            </a:r>
            <a:r>
              <a:rPr lang="en-CA" sz="4000" b="1" i="1" cap="small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Facial Bones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638800" y="1531938"/>
            <a:ext cx="3352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Formed by</a:t>
            </a:r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irregular bones </a:t>
            </a: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Give it its individuality</a:t>
            </a: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Provide protection for the eyes and air passages</a:t>
            </a: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latin typeface="Arial" pitchFamily="34" charset="0"/>
                <a:cs typeface="Arial" pitchFamily="34" charset="0"/>
              </a:rPr>
              <a:t>Allow chewing and entry of food</a:t>
            </a:r>
          </a:p>
          <a:p>
            <a:pPr eaLnBrk="0" hangingPunc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0" y="3276600"/>
            <a:ext cx="1676400" cy="533400"/>
          </a:xfrm>
          <a:prstGeom prst="rect">
            <a:avLst/>
          </a:prstGeom>
        </p:spPr>
        <p:txBody>
          <a:bodyPr/>
          <a:lstStyle/>
          <a:p>
            <a:pPr marL="88900" lvl="2">
              <a:spcBef>
                <a:spcPct val="20000"/>
              </a:spcBef>
              <a:buClr>
                <a:srgbClr val="0C61AE"/>
              </a:buClr>
              <a:buSzPct val="60000"/>
              <a:defRPr/>
            </a:pPr>
            <a:r>
              <a:rPr lang="en-CA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Nasal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CA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52400" y="1447800"/>
            <a:ext cx="1676400" cy="533400"/>
          </a:xfrm>
          <a:prstGeom prst="rect">
            <a:avLst/>
          </a:prstGeom>
        </p:spPr>
        <p:txBody>
          <a:bodyPr/>
          <a:lstStyle/>
          <a:p>
            <a:pPr marL="88900" lvl="2">
              <a:spcBef>
                <a:spcPct val="20000"/>
              </a:spcBef>
              <a:buClr>
                <a:srgbClr val="0C61AE"/>
              </a:buClr>
              <a:buSzPct val="60000"/>
              <a:defRPr/>
            </a:pPr>
            <a:r>
              <a:rPr lang="en-CA" sz="16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Lacrimal</a:t>
            </a:r>
            <a:endParaRPr lang="en-CA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CA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 rot="18569193">
            <a:off x="1079500" y="3987800"/>
            <a:ext cx="1676400" cy="533400"/>
          </a:xfrm>
          <a:prstGeom prst="rect">
            <a:avLst/>
          </a:prstGeom>
        </p:spPr>
        <p:txBody>
          <a:bodyPr/>
          <a:lstStyle/>
          <a:p>
            <a:pPr marL="88900" lvl="2">
              <a:spcBef>
                <a:spcPct val="20000"/>
              </a:spcBef>
              <a:buClr>
                <a:srgbClr val="0C61AE"/>
              </a:buClr>
              <a:buSzPct val="60000"/>
              <a:defRPr/>
            </a:pPr>
            <a:r>
              <a:rPr lang="en-CA" sz="16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Zygomatic</a:t>
            </a:r>
            <a:endParaRPr lang="en-CA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CA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381000" y="4800600"/>
            <a:ext cx="1676400" cy="533400"/>
          </a:xfrm>
          <a:prstGeom prst="rect">
            <a:avLst/>
          </a:prstGeom>
        </p:spPr>
        <p:txBody>
          <a:bodyPr/>
          <a:lstStyle/>
          <a:p>
            <a:pPr marL="88900" lvl="2">
              <a:spcBef>
                <a:spcPct val="20000"/>
              </a:spcBef>
              <a:buClr>
                <a:srgbClr val="0C61AE"/>
              </a:buClr>
              <a:buSzPct val="60000"/>
              <a:defRPr/>
            </a:pPr>
            <a:r>
              <a:rPr lang="en-CA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Maxilla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CA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609600" y="5867400"/>
            <a:ext cx="1676400" cy="533400"/>
          </a:xfrm>
          <a:prstGeom prst="rect">
            <a:avLst/>
          </a:prstGeom>
        </p:spPr>
        <p:txBody>
          <a:bodyPr/>
          <a:lstStyle/>
          <a:p>
            <a:pPr marL="88900" lvl="2">
              <a:spcBef>
                <a:spcPct val="20000"/>
              </a:spcBef>
              <a:buClr>
                <a:srgbClr val="0C61AE"/>
              </a:buClr>
              <a:buSzPct val="60000"/>
              <a:buFont typeface="Wingdings" pitchFamily="2" charset="2"/>
              <a:buNone/>
              <a:defRPr/>
            </a:pPr>
            <a:r>
              <a:rPr lang="en-CA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Mandible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CA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33400" y="3581400"/>
            <a:ext cx="152400" cy="1524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5800" y="1752600"/>
            <a:ext cx="457200" cy="20574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0E3967F3-AA43-4A8E-BEEF-A3B921A4B882}" type="slidenum">
              <a:rPr lang="en-CA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8</a:t>
            </a:fld>
            <a:r>
              <a:rPr lang="en-CA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Facial Muscles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486400" y="1531938"/>
            <a:ext cx="335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Allow us to:</a:t>
            </a:r>
          </a:p>
          <a:p>
            <a:pPr marL="173038" lvl="1" indent="-173038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Change expression</a:t>
            </a:r>
          </a:p>
          <a:p>
            <a:pPr marL="173038" lvl="1" indent="-173038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Display emotion</a:t>
            </a:r>
          </a:p>
          <a:p>
            <a:pPr marL="173038" lvl="1" indent="-173038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 words</a:t>
            </a:r>
          </a:p>
          <a:p>
            <a:pPr marL="173038" lvl="1" indent="-173038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Close eyes to keep them moist and prevent discomfort</a:t>
            </a:r>
          </a:p>
          <a:p>
            <a:pPr marL="173038" lvl="1" indent="-173038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Close mouth to chew</a:t>
            </a:r>
          </a:p>
          <a:p>
            <a:pPr eaLnBrk="0" hangingPunc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Picture 7" descr="C:\Users\Luba\Favorites\Desktop\Drs\5Work\Klavora_13003\CH4 anatomy 2\facial muscles (Large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97"/>
          <a:stretch>
            <a:fillRect/>
          </a:stretch>
        </p:blipFill>
        <p:spPr bwMode="auto">
          <a:xfrm>
            <a:off x="914400" y="1279525"/>
            <a:ext cx="4572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0" y="4876800"/>
            <a:ext cx="15240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CA" sz="1800" b="1" dirty="0" err="1">
                <a:solidFill>
                  <a:schemeClr val="accent1">
                    <a:lumMod val="75000"/>
                  </a:schemeClr>
                </a:solidFill>
              </a:rPr>
              <a:t>Orbicularis</a:t>
            </a:r>
            <a:r>
              <a:rPr lang="en-CA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1800" b="1" dirty="0" err="1">
                <a:solidFill>
                  <a:schemeClr val="accent1">
                    <a:lumMod val="75000"/>
                  </a:schemeClr>
                </a:solidFill>
              </a:rPr>
              <a:t>oris</a:t>
            </a:r>
            <a:endParaRPr lang="en-C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0" y="2514600"/>
            <a:ext cx="15240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CA" sz="1800" b="1" dirty="0" err="1">
                <a:solidFill>
                  <a:schemeClr val="accent1">
                    <a:lumMod val="75000"/>
                  </a:schemeClr>
                </a:solidFill>
              </a:rPr>
              <a:t>Orbicularis</a:t>
            </a:r>
            <a:r>
              <a:rPr lang="en-CA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1800" b="1" dirty="0" err="1">
                <a:solidFill>
                  <a:schemeClr val="accent1">
                    <a:lumMod val="75000"/>
                  </a:schemeClr>
                </a:solidFill>
              </a:rPr>
              <a:t>oculi</a:t>
            </a:r>
            <a:r>
              <a:rPr lang="en-CA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2" name="Straight Connector 21"/>
          <p:cNvCxnSpPr>
            <a:stCxn id="20" idx="3"/>
          </p:cNvCxnSpPr>
          <p:nvPr/>
        </p:nvCxnSpPr>
        <p:spPr>
          <a:xfrm>
            <a:off x="1524000" y="2838450"/>
            <a:ext cx="762000" cy="5143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24000" y="4953000"/>
            <a:ext cx="1295400" cy="3810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C:\Users\Luba\Favorites\Desktop\Drs\5Work\Klavora_13003\CH4 anatomy 2\muscles back full_no labels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800600"/>
            <a:ext cx="1385806" cy="16002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286000" y="1571625"/>
            <a:ext cx="4038600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Vertebral Column</a:t>
            </a: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Back Region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D907F6AE-9191-4A85-BA40-9FC08C48CDD9}" type="slidenum">
              <a:rPr lang="en-CA" sz="14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9</a:t>
            </a:fld>
            <a:r>
              <a:rPr lang="en-CA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38338" y="4114800"/>
            <a:ext cx="3048000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 algn="ctr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Neck and Back Muscles</a:t>
            </a:r>
          </a:p>
          <a:p>
            <a:pPr marL="185738" indent="-185738" algn="ctr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 descr="C:\Users\Luba\Favorites\Desktop\Drs\5Work\Klavora_13003\CH4 anatomy 2\muscles abdominal wall superficial anterior_no labels (Larg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24400"/>
            <a:ext cx="1143000" cy="1676400"/>
          </a:xfrm>
          <a:prstGeom prst="rect">
            <a:avLst/>
          </a:prstGeom>
          <a:noFill/>
        </p:spPr>
      </p:pic>
      <p:pic>
        <p:nvPicPr>
          <p:cNvPr id="52229" name="Picture 5" descr="C:\Users\Luba\Favorites\Desktop\Drs\5Work\Klavora_13003\CH4 anatomy 2\rib cage anterior_no labels (Large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099422"/>
            <a:ext cx="1295400" cy="1710578"/>
          </a:xfrm>
          <a:prstGeom prst="rect">
            <a:avLst/>
          </a:prstGeom>
          <a:noFill/>
        </p:spPr>
      </p:pic>
      <p:pic>
        <p:nvPicPr>
          <p:cNvPr id="52230" name="Picture 6" descr="C:\Users\Luba\Favorites\Desktop\Drs\5Work\Klavora_13003\CH4 anatomy 2\spinal column lateral_no labels (Large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981201"/>
            <a:ext cx="533400" cy="17525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486400" y="1565275"/>
            <a:ext cx="4038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GB" sz="2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Ribs and Sternum</a:t>
            </a:r>
            <a:endParaRPr lang="en-GB" sz="18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endParaRPr lang="en-GB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4114800"/>
            <a:ext cx="365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Abdominal Muscles</a:t>
            </a: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endParaRPr lang="en-GB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Oriel">
  <a:themeElements>
    <a:clrScheme name="Custom 32">
      <a:dk1>
        <a:sysClr val="windowText" lastClr="000000"/>
      </a:dk1>
      <a:lt1>
        <a:sysClr val="window" lastClr="FFFFFF"/>
      </a:lt1>
      <a:dk2>
        <a:srgbClr val="A5A5A5"/>
      </a:dk2>
      <a:lt2>
        <a:srgbClr val="DBDBDB"/>
      </a:lt2>
      <a:accent1>
        <a:srgbClr val="10CF9B"/>
      </a:accent1>
      <a:accent2>
        <a:srgbClr val="009DD9"/>
      </a:accent2>
      <a:accent3>
        <a:srgbClr val="0BD0D9"/>
      </a:accent3>
      <a:accent4>
        <a:srgbClr val="0F6FC6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7_Ori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5130</TotalTime>
  <Words>466</Words>
  <Application>Microsoft Office PowerPoint</Application>
  <PresentationFormat>On-screen Show (4:3)</PresentationFormat>
  <Paragraphs>185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7_Oriel</vt:lpstr>
      <vt:lpstr>Chapter 4</vt:lpstr>
      <vt:lpstr> Table of Contents</vt:lpstr>
      <vt:lpstr>Axial Skeleton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Sport Books Publishe</dc:creator>
  <cp:lastModifiedBy>PM</cp:lastModifiedBy>
  <cp:revision>581</cp:revision>
  <dcterms:created xsi:type="dcterms:W3CDTF">2013-02-19T15:33:18Z</dcterms:created>
  <dcterms:modified xsi:type="dcterms:W3CDTF">2018-02-01T17:24:29Z</dcterms:modified>
</cp:coreProperties>
</file>