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405" r:id="rId4"/>
    <p:sldId id="259" r:id="rId5"/>
    <p:sldId id="395" r:id="rId6"/>
    <p:sldId id="396" r:id="rId7"/>
    <p:sldId id="406" r:id="rId8"/>
    <p:sldId id="407" r:id="rId9"/>
    <p:sldId id="408" r:id="rId10"/>
    <p:sldId id="409" r:id="rId11"/>
    <p:sldId id="410" r:id="rId12"/>
    <p:sldId id="411" r:id="rId13"/>
    <p:sldId id="413" r:id="rId14"/>
    <p:sldId id="412" r:id="rId15"/>
    <p:sldId id="390" r:id="rId16"/>
    <p:sldId id="415" r:id="rId17"/>
    <p:sldId id="414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32" r:id="rId27"/>
    <p:sldId id="433" r:id="rId28"/>
    <p:sldId id="428" r:id="rId29"/>
    <p:sldId id="429" r:id="rId30"/>
    <p:sldId id="425" r:id="rId31"/>
    <p:sldId id="434" r:id="rId32"/>
    <p:sldId id="435" r:id="rId33"/>
    <p:sldId id="426" r:id="rId34"/>
    <p:sldId id="427" r:id="rId35"/>
    <p:sldId id="391" r:id="rId36"/>
    <p:sldId id="436" r:id="rId37"/>
    <p:sldId id="438" r:id="rId38"/>
    <p:sldId id="440" r:id="rId39"/>
    <p:sldId id="441" r:id="rId40"/>
    <p:sldId id="439" r:id="rId41"/>
    <p:sldId id="442" r:id="rId42"/>
    <p:sldId id="392" r:id="rId43"/>
    <p:sldId id="444" r:id="rId44"/>
    <p:sldId id="445" r:id="rId45"/>
    <p:sldId id="451" r:id="rId46"/>
    <p:sldId id="453" r:id="rId47"/>
    <p:sldId id="450" r:id="rId48"/>
    <p:sldId id="454" r:id="rId49"/>
    <p:sldId id="437" r:id="rId50"/>
    <p:sldId id="448" r:id="rId51"/>
    <p:sldId id="452" r:id="rId52"/>
    <p:sldId id="449" r:id="rId53"/>
    <p:sldId id="393" r:id="rId54"/>
    <p:sldId id="457" r:id="rId55"/>
    <p:sldId id="455" r:id="rId56"/>
    <p:sldId id="458" r:id="rId57"/>
    <p:sldId id="456" r:id="rId58"/>
    <p:sldId id="459" r:id="rId59"/>
    <p:sldId id="461" r:id="rId60"/>
    <p:sldId id="460" r:id="rId61"/>
    <p:sldId id="492" r:id="rId62"/>
    <p:sldId id="497" r:id="rId63"/>
    <p:sldId id="462" r:id="rId64"/>
    <p:sldId id="465" r:id="rId65"/>
    <p:sldId id="464" r:id="rId66"/>
    <p:sldId id="466" r:id="rId67"/>
    <p:sldId id="467" r:id="rId68"/>
    <p:sldId id="469" r:id="rId69"/>
    <p:sldId id="470" r:id="rId70"/>
    <p:sldId id="471" r:id="rId7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3C20"/>
    <a:srgbClr val="BC0000"/>
    <a:srgbClr val="FF0505"/>
    <a:srgbClr val="8A0000"/>
    <a:srgbClr val="680000"/>
    <a:srgbClr val="BE9C0A"/>
    <a:srgbClr val="AB8C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6953" autoAdjust="0"/>
  </p:normalViewPr>
  <p:slideViewPr>
    <p:cSldViewPr>
      <p:cViewPr varScale="1">
        <p:scale>
          <a:sx n="62" d="100"/>
          <a:sy n="62" d="100"/>
        </p:scale>
        <p:origin x="-14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43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12978"/>
    </p:cViewPr>
  </p:sorterViewPr>
  <p:notesViewPr>
    <p:cSldViewPr>
      <p:cViewPr varScale="1">
        <p:scale>
          <a:sx n="47" d="100"/>
          <a:sy n="47" d="100"/>
        </p:scale>
        <p:origin x="-29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39A65-FEEF-49E9-956F-B8710700693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D7A290D-71B9-4970-875C-9469A8495AE1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Types of Study </a:t>
          </a:r>
          <a:endParaRPr lang="en-CA" sz="14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A1030C6D-4EFB-4CB3-857A-B2CE627656F9}" type="parTrans" cxnId="{EB062641-62BF-4CF8-8D8D-5785C9435891}">
      <dgm:prSet/>
      <dgm:spPr/>
      <dgm:t>
        <a:bodyPr/>
        <a:lstStyle/>
        <a:p>
          <a:endParaRPr lang="en-CA" sz="1000"/>
        </a:p>
      </dgm:t>
    </dgm:pt>
    <dgm:pt modelId="{63C79890-7555-4D69-A34C-AAD851F097AA}" type="sibTrans" cxnId="{EB062641-62BF-4CF8-8D8D-5785C9435891}">
      <dgm:prSet/>
      <dgm:spPr/>
      <dgm:t>
        <a:bodyPr/>
        <a:lstStyle/>
        <a:p>
          <a:endParaRPr lang="en-CA" sz="1000"/>
        </a:p>
      </dgm:t>
    </dgm:pt>
    <dgm:pt modelId="{78FA9924-F633-47DC-B74D-9D27EDDF0B79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Quantitative </a:t>
          </a:r>
          <a:r>
            <a:rPr lang="en-CA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vs</a:t>
          </a:r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Qualitative Analysis</a:t>
          </a:r>
          <a:endParaRPr lang="en-CA" sz="10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58A69BB-3BA4-4058-81EB-BF833933AC31}" type="parTrans" cxnId="{C8824F22-1C24-48A7-98F5-29B3D27BCF70}">
      <dgm:prSet/>
      <dgm:spPr/>
      <dgm:t>
        <a:bodyPr/>
        <a:lstStyle/>
        <a:p>
          <a:endParaRPr lang="en-CA" sz="1000"/>
        </a:p>
      </dgm:t>
    </dgm:pt>
    <dgm:pt modelId="{D9DC01CD-ADEA-4E91-99D2-7DEF212C26FF}" type="sibTrans" cxnId="{C8824F22-1C24-48A7-98F5-29B3D27BCF70}">
      <dgm:prSet/>
      <dgm:spPr/>
      <dgm:t>
        <a:bodyPr/>
        <a:lstStyle/>
        <a:p>
          <a:endParaRPr lang="en-CA" sz="1000"/>
        </a:p>
      </dgm:t>
    </dgm:pt>
    <dgm:pt modelId="{0DE435A3-9CEE-41B9-A352-A9AE4C50EF9F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Motion Concepts</a:t>
          </a:r>
          <a:endParaRPr lang="en-CA" sz="1400" b="1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2AD67DDF-BA5A-4B62-86B3-B8BEDFC7FFD6}" type="parTrans" cxnId="{B8A8FFB8-9588-4C6A-AB17-44397079BBFC}">
      <dgm:prSet/>
      <dgm:spPr/>
      <dgm:t>
        <a:bodyPr/>
        <a:lstStyle/>
        <a:p>
          <a:endParaRPr lang="en-CA" sz="1000"/>
        </a:p>
      </dgm:t>
    </dgm:pt>
    <dgm:pt modelId="{707BCA2A-5F13-4387-A616-A5C69BF10D56}" type="sibTrans" cxnId="{B8A8FFB8-9588-4C6A-AB17-44397079BBFC}">
      <dgm:prSet/>
      <dgm:spPr/>
      <dgm:t>
        <a:bodyPr/>
        <a:lstStyle/>
        <a:p>
          <a:endParaRPr lang="en-CA" sz="1000"/>
        </a:p>
      </dgm:t>
    </dgm:pt>
    <dgm:pt modelId="{48E99730-47CF-48BA-814A-104B50023DDC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Mass, Gravity, and Inertia</a:t>
          </a:r>
          <a:endParaRPr lang="en-CA" sz="10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DE58C7B-0053-41B4-B610-7430A391026B}" type="parTrans" cxnId="{19AA3C67-2196-4875-BDD8-2CE4EB559AA4}">
      <dgm:prSet/>
      <dgm:spPr/>
      <dgm:t>
        <a:bodyPr/>
        <a:lstStyle/>
        <a:p>
          <a:endParaRPr lang="en-CA" sz="1000"/>
        </a:p>
      </dgm:t>
    </dgm:pt>
    <dgm:pt modelId="{0C5AA4F9-4C90-4B4C-BD81-C149C13AC93A}" type="sibTrans" cxnId="{19AA3C67-2196-4875-BDD8-2CE4EB559AA4}">
      <dgm:prSet/>
      <dgm:spPr/>
      <dgm:t>
        <a:bodyPr/>
        <a:lstStyle/>
        <a:p>
          <a:endParaRPr lang="en-CA" sz="1000"/>
        </a:p>
      </dgm:t>
    </dgm:pt>
    <dgm:pt modelId="{C6CA50CA-64B3-44D2-933C-4E10EA15BE8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Kinematics Versus Kinetics</a:t>
          </a:r>
        </a:p>
      </dgm:t>
    </dgm:pt>
    <dgm:pt modelId="{6ED81337-C58C-4F8B-8134-986142C92088}" type="parTrans" cxnId="{43BA49F2-941D-4EA5-A976-5351F40D532F}">
      <dgm:prSet/>
      <dgm:spPr/>
      <dgm:t>
        <a:bodyPr/>
        <a:lstStyle/>
        <a:p>
          <a:endParaRPr lang="en-CA" sz="1000"/>
        </a:p>
      </dgm:t>
    </dgm:pt>
    <dgm:pt modelId="{00A4A3C2-3DE3-4CEA-A865-A9967498D275}" type="sibTrans" cxnId="{43BA49F2-941D-4EA5-A976-5351F40D532F}">
      <dgm:prSet/>
      <dgm:spPr/>
      <dgm:t>
        <a:bodyPr/>
        <a:lstStyle/>
        <a:p>
          <a:endParaRPr lang="en-CA" sz="1000"/>
        </a:p>
      </dgm:t>
    </dgm:pt>
    <dgm:pt modelId="{BFC7F856-1772-4128-B884-DA8C5CC858D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Types of Motion</a:t>
          </a:r>
        </a:p>
      </dgm:t>
    </dgm:pt>
    <dgm:pt modelId="{D5286982-5892-4544-80C1-784A5EF35CDC}" type="parTrans" cxnId="{7C0BBBB8-79D5-44D5-A79A-426BD4E43F70}">
      <dgm:prSet/>
      <dgm:spPr/>
      <dgm:t>
        <a:bodyPr/>
        <a:lstStyle/>
        <a:p>
          <a:endParaRPr lang="en-CA" sz="1000"/>
        </a:p>
      </dgm:t>
    </dgm:pt>
    <dgm:pt modelId="{FC97AE18-7670-42B5-A6B9-066004924E18}" type="sibTrans" cxnId="{7C0BBBB8-79D5-44D5-A79A-426BD4E43F70}">
      <dgm:prSet/>
      <dgm:spPr/>
      <dgm:t>
        <a:bodyPr/>
        <a:lstStyle/>
        <a:p>
          <a:endParaRPr lang="en-CA" sz="1000"/>
        </a:p>
      </dgm:t>
    </dgm:pt>
    <dgm:pt modelId="{37630741-93CD-4B28-8557-9AE72C81008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Causes of Motion</a:t>
          </a:r>
        </a:p>
      </dgm:t>
    </dgm:pt>
    <dgm:pt modelId="{F8DC813C-8178-49E1-ABE2-A8AE75C2311D}" type="parTrans" cxnId="{F471168D-F210-4704-AAC8-04E78376BA50}">
      <dgm:prSet/>
      <dgm:spPr/>
      <dgm:t>
        <a:bodyPr/>
        <a:lstStyle/>
        <a:p>
          <a:endParaRPr lang="en-CA" sz="1000"/>
        </a:p>
      </dgm:t>
    </dgm:pt>
    <dgm:pt modelId="{9220B234-B647-49E9-BC7E-EC478E4288CB}" type="sibTrans" cxnId="{F471168D-F210-4704-AAC8-04E78376BA50}">
      <dgm:prSet/>
      <dgm:spPr/>
      <dgm:t>
        <a:bodyPr/>
        <a:lstStyle/>
        <a:p>
          <a:endParaRPr lang="en-CA" sz="1000"/>
        </a:p>
      </dgm:t>
    </dgm:pt>
    <dgm:pt modelId="{A62E086C-B8C0-445D-8B5B-F1DF43883CD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Lever Systems and Motion Mechanics</a:t>
          </a:r>
        </a:p>
      </dgm:t>
    </dgm:pt>
    <dgm:pt modelId="{39DA3C18-9204-4E38-B78B-6C8C3C271902}" type="parTrans" cxnId="{1D2CF6E2-43CB-432F-B672-DE50A35FEC33}">
      <dgm:prSet/>
      <dgm:spPr/>
      <dgm:t>
        <a:bodyPr/>
        <a:lstStyle/>
        <a:p>
          <a:endParaRPr lang="en-CA" sz="1000"/>
        </a:p>
      </dgm:t>
    </dgm:pt>
    <dgm:pt modelId="{24FB7062-6EF9-48D5-A64A-B9D19DF7DF6A}" type="sibTrans" cxnId="{1D2CF6E2-43CB-432F-B672-DE50A35FEC33}">
      <dgm:prSet/>
      <dgm:spPr/>
      <dgm:t>
        <a:bodyPr/>
        <a:lstStyle/>
        <a:p>
          <a:endParaRPr lang="en-CA" sz="1000"/>
        </a:p>
      </dgm:t>
    </dgm:pt>
    <dgm:pt modelId="{691EC9C4-C0CD-4BAA-BD2A-8C8D4108FD4B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Newton’s Laws of Motion</a:t>
          </a:r>
        </a:p>
      </dgm:t>
    </dgm:pt>
    <dgm:pt modelId="{799268EB-B35F-4B69-A8D9-EBC253F49D2B}" type="parTrans" cxnId="{E0E2B6FF-E214-4EA8-A30C-ADC8EC458F3F}">
      <dgm:prSet/>
      <dgm:spPr/>
      <dgm:t>
        <a:bodyPr/>
        <a:lstStyle/>
        <a:p>
          <a:endParaRPr lang="en-CA" sz="1000"/>
        </a:p>
      </dgm:t>
    </dgm:pt>
    <dgm:pt modelId="{EAB480A6-7859-4D5B-AE7F-49B1A84C2217}" type="sibTrans" cxnId="{E0E2B6FF-E214-4EA8-A30C-ADC8EC458F3F}">
      <dgm:prSet/>
      <dgm:spPr/>
      <dgm:t>
        <a:bodyPr/>
        <a:lstStyle/>
        <a:p>
          <a:endParaRPr lang="en-CA" sz="1000"/>
        </a:p>
      </dgm:t>
    </dgm:pt>
    <dgm:pt modelId="{427C845D-D6E6-45DC-950F-9F01828BB42B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Fluid Dynamics</a:t>
          </a:r>
        </a:p>
      </dgm:t>
    </dgm:pt>
    <dgm:pt modelId="{905BEC2C-B75B-4A38-AE16-6A2A975391DF}" type="parTrans" cxnId="{8DD98BFF-4492-4E4C-AC69-BB1FE2CB2489}">
      <dgm:prSet/>
      <dgm:spPr/>
      <dgm:t>
        <a:bodyPr/>
        <a:lstStyle/>
        <a:p>
          <a:endParaRPr lang="en-CA" sz="1000"/>
        </a:p>
      </dgm:t>
    </dgm:pt>
    <dgm:pt modelId="{F39B7563-E68F-4ACD-BF32-ECE317998A03}" type="sibTrans" cxnId="{8DD98BFF-4492-4E4C-AC69-BB1FE2CB2489}">
      <dgm:prSet/>
      <dgm:spPr/>
      <dgm:t>
        <a:bodyPr/>
        <a:lstStyle/>
        <a:p>
          <a:endParaRPr lang="en-CA" sz="1000"/>
        </a:p>
      </dgm:t>
    </dgm:pt>
    <dgm:pt modelId="{097E41CE-1ED5-4581-B9D1-96C995AE3D9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Law of Inertia</a:t>
          </a:r>
        </a:p>
      </dgm:t>
    </dgm:pt>
    <dgm:pt modelId="{973B70F4-5A62-4948-8DF9-D7C9E0CA27D2}" type="parTrans" cxnId="{68183051-00E2-4192-85C5-995CE5F7BE0C}">
      <dgm:prSet/>
      <dgm:spPr/>
      <dgm:t>
        <a:bodyPr/>
        <a:lstStyle/>
        <a:p>
          <a:endParaRPr lang="en-CA" sz="1000"/>
        </a:p>
      </dgm:t>
    </dgm:pt>
    <dgm:pt modelId="{44BB3951-7A94-4CA3-AE6E-57040B27ED1C}" type="sibTrans" cxnId="{68183051-00E2-4192-85C5-995CE5F7BE0C}">
      <dgm:prSet/>
      <dgm:spPr/>
      <dgm:t>
        <a:bodyPr/>
        <a:lstStyle/>
        <a:p>
          <a:endParaRPr lang="en-CA" sz="1000"/>
        </a:p>
      </dgm:t>
    </dgm:pt>
    <dgm:pt modelId="{1A1B81FA-15AF-46DC-9896-BF6DAAE1342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Law of Acceleration</a:t>
          </a:r>
        </a:p>
      </dgm:t>
    </dgm:pt>
    <dgm:pt modelId="{F0A96400-7748-43DC-B67A-D939AC3BE179}" type="parTrans" cxnId="{084BB879-1062-4AB6-AF4F-D8841C2E95F3}">
      <dgm:prSet/>
      <dgm:spPr/>
      <dgm:t>
        <a:bodyPr/>
        <a:lstStyle/>
        <a:p>
          <a:endParaRPr lang="en-CA" sz="1000"/>
        </a:p>
      </dgm:t>
    </dgm:pt>
    <dgm:pt modelId="{FF76E894-E8E3-41BD-A761-2B98771CBBF5}" type="sibTrans" cxnId="{084BB879-1062-4AB6-AF4F-D8841C2E95F3}">
      <dgm:prSet/>
      <dgm:spPr/>
      <dgm:t>
        <a:bodyPr/>
        <a:lstStyle/>
        <a:p>
          <a:endParaRPr lang="en-CA" sz="1000"/>
        </a:p>
      </dgm:t>
    </dgm:pt>
    <dgm:pt modelId="{21C85C7A-0EA1-4D00-8885-1DA11CEBEF8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Law of Action–Reaction</a:t>
          </a:r>
        </a:p>
      </dgm:t>
    </dgm:pt>
    <dgm:pt modelId="{ABC62BAB-B5AE-4E41-B033-7C017C03EAF7}" type="parTrans" cxnId="{536CCAD5-8577-4CD9-B14F-25A9C720CDD7}">
      <dgm:prSet/>
      <dgm:spPr/>
      <dgm:t>
        <a:bodyPr/>
        <a:lstStyle/>
        <a:p>
          <a:endParaRPr lang="en-CA" sz="1000"/>
        </a:p>
      </dgm:t>
    </dgm:pt>
    <dgm:pt modelId="{DDB49214-4504-4696-ABCF-92BC37499D9A}" type="sibTrans" cxnId="{536CCAD5-8577-4CD9-B14F-25A9C720CDD7}">
      <dgm:prSet/>
      <dgm:spPr/>
      <dgm:t>
        <a:bodyPr/>
        <a:lstStyle/>
        <a:p>
          <a:endParaRPr lang="en-CA" sz="1000"/>
        </a:p>
      </dgm:t>
    </dgm:pt>
    <dgm:pt modelId="{DD4BA93E-FFCA-4A93-B9AF-67F885FE3F6F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Fluid Drag Forces: The Dynamics of Air</a:t>
          </a:r>
        </a:p>
      </dgm:t>
    </dgm:pt>
    <dgm:pt modelId="{5FBC0BA0-446E-4CB8-BF85-E723227F6648}" type="parTrans" cxnId="{0831E107-F2C6-4450-B784-3FE4CFFD5C53}">
      <dgm:prSet/>
      <dgm:spPr/>
      <dgm:t>
        <a:bodyPr/>
        <a:lstStyle/>
        <a:p>
          <a:endParaRPr lang="en-CA" sz="1000"/>
        </a:p>
      </dgm:t>
    </dgm:pt>
    <dgm:pt modelId="{8C4167E5-580C-4045-B9FE-ED6775FEBB86}" type="sibTrans" cxnId="{0831E107-F2C6-4450-B784-3FE4CFFD5C53}">
      <dgm:prSet/>
      <dgm:spPr/>
      <dgm:t>
        <a:bodyPr/>
        <a:lstStyle/>
        <a:p>
          <a:endParaRPr lang="en-CA" sz="1000"/>
        </a:p>
      </dgm:t>
    </dgm:pt>
    <dgm:pt modelId="{D27139B8-71FD-497C-8552-F0A7DC6BC0F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Body Balance and Stability Control</a:t>
          </a:r>
        </a:p>
      </dgm:t>
    </dgm:pt>
    <dgm:pt modelId="{ACDC4BDD-A472-40F2-8B4D-06A412359BF1}" type="parTrans" cxnId="{F381C68B-DCB9-467D-BA4A-172C974BED9C}">
      <dgm:prSet/>
      <dgm:spPr/>
      <dgm:t>
        <a:bodyPr/>
        <a:lstStyle/>
        <a:p>
          <a:endParaRPr lang="en-CA" sz="1000"/>
        </a:p>
      </dgm:t>
    </dgm:pt>
    <dgm:pt modelId="{2E6B97CF-DB72-49D2-9441-A95996C1DDE5}" type="sibTrans" cxnId="{F381C68B-DCB9-467D-BA4A-172C974BED9C}">
      <dgm:prSet/>
      <dgm:spPr/>
      <dgm:t>
        <a:bodyPr/>
        <a:lstStyle/>
        <a:p>
          <a:endParaRPr lang="en-CA" sz="1000"/>
        </a:p>
      </dgm:t>
    </dgm:pt>
    <dgm:pt modelId="{B62EB77B-7367-4D16-9851-65AF7DDD3632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Equilibrium</a:t>
          </a:r>
        </a:p>
      </dgm:t>
    </dgm:pt>
    <dgm:pt modelId="{18640338-05BC-4ECA-97CE-9A9D4ED3B21D}" type="parTrans" cxnId="{07927576-297D-4C50-A46A-2A8E74EDA576}">
      <dgm:prSet/>
      <dgm:spPr/>
      <dgm:t>
        <a:bodyPr/>
        <a:lstStyle/>
        <a:p>
          <a:endParaRPr lang="en-CA" sz="1000"/>
        </a:p>
      </dgm:t>
    </dgm:pt>
    <dgm:pt modelId="{64213037-68C4-4E9F-AFA1-2310FE21E725}" type="sibTrans" cxnId="{07927576-297D-4C50-A46A-2A8E74EDA576}">
      <dgm:prSet/>
      <dgm:spPr/>
      <dgm:t>
        <a:bodyPr/>
        <a:lstStyle/>
        <a:p>
          <a:endParaRPr lang="en-CA" sz="1000"/>
        </a:p>
      </dgm:t>
    </dgm:pt>
    <dgm:pt modelId="{083C605F-46E3-49C5-997B-53598D670DB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Balance</a:t>
          </a:r>
        </a:p>
      </dgm:t>
    </dgm:pt>
    <dgm:pt modelId="{BB921AF3-A945-436F-95D1-31E8C24EFED2}" type="parTrans" cxnId="{A5985EC7-8EF9-47A0-BEDC-92F7CB07B51B}">
      <dgm:prSet/>
      <dgm:spPr/>
      <dgm:t>
        <a:bodyPr/>
        <a:lstStyle/>
        <a:p>
          <a:endParaRPr lang="en-CA" sz="1000"/>
        </a:p>
      </dgm:t>
    </dgm:pt>
    <dgm:pt modelId="{1C47FFC9-EB30-4B00-8EC2-68A07829DAD5}" type="sibTrans" cxnId="{A5985EC7-8EF9-47A0-BEDC-92F7CB07B51B}">
      <dgm:prSet/>
      <dgm:spPr/>
      <dgm:t>
        <a:bodyPr/>
        <a:lstStyle/>
        <a:p>
          <a:endParaRPr lang="en-CA" sz="1000"/>
        </a:p>
      </dgm:t>
    </dgm:pt>
    <dgm:pt modelId="{FF88CBC2-AC41-4605-B782-ECD347BBEC2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Stability</a:t>
          </a:r>
        </a:p>
      </dgm:t>
    </dgm:pt>
    <dgm:pt modelId="{995FCB1C-6BDA-457F-A5A0-DFC92AE1417D}" type="parTrans" cxnId="{CE4BCEB7-486F-4FBE-B466-50C0765ABC04}">
      <dgm:prSet/>
      <dgm:spPr/>
      <dgm:t>
        <a:bodyPr/>
        <a:lstStyle/>
        <a:p>
          <a:endParaRPr lang="en-CA" sz="1000"/>
        </a:p>
      </dgm:t>
    </dgm:pt>
    <dgm:pt modelId="{BC6D1303-CDDD-4D36-B7D9-E2D08B7AE05C}" type="sibTrans" cxnId="{CE4BCEB7-486F-4FBE-B466-50C0765ABC04}">
      <dgm:prSet/>
      <dgm:spPr/>
      <dgm:t>
        <a:bodyPr/>
        <a:lstStyle/>
        <a:p>
          <a:endParaRPr lang="en-CA" sz="1000"/>
        </a:p>
      </dgm:t>
    </dgm:pt>
    <dgm:pt modelId="{21AC63DC-ADCC-4A28-8AF9-D30316C459D7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Qualitative Analysis of Human Motion</a:t>
          </a:r>
        </a:p>
      </dgm:t>
    </dgm:pt>
    <dgm:pt modelId="{FE20151C-3251-40CC-99EF-108B46151383}" type="parTrans" cxnId="{FD4CF35F-167D-4635-9168-CE1015D4C7A5}">
      <dgm:prSet/>
      <dgm:spPr/>
      <dgm:t>
        <a:bodyPr/>
        <a:lstStyle/>
        <a:p>
          <a:endParaRPr lang="en-CA" sz="1000"/>
        </a:p>
      </dgm:t>
    </dgm:pt>
    <dgm:pt modelId="{9E02D942-6F9A-4FC7-A75E-916F4744FB5B}" type="sibTrans" cxnId="{FD4CF35F-167D-4635-9168-CE1015D4C7A5}">
      <dgm:prSet/>
      <dgm:spPr/>
      <dgm:t>
        <a:bodyPr/>
        <a:lstStyle/>
        <a:p>
          <a:endParaRPr lang="en-CA" sz="1000"/>
        </a:p>
      </dgm:t>
    </dgm:pt>
    <dgm:pt modelId="{4FA12EBD-96EF-436F-98B3-BEEFCFC79E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Error Detection and Correction</a:t>
          </a:r>
          <a:endParaRPr lang="en-CA" sz="1000" b="1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129B991-D55F-4906-8E32-682C7BCA4DE4}" type="sibTrans" cxnId="{56D47AE2-6E21-4A51-948F-89799D4BD991}">
      <dgm:prSet/>
      <dgm:spPr/>
      <dgm:t>
        <a:bodyPr/>
        <a:lstStyle/>
        <a:p>
          <a:endParaRPr lang="en-CA" sz="1000"/>
        </a:p>
      </dgm:t>
    </dgm:pt>
    <dgm:pt modelId="{961AF575-839D-4B10-8809-DAECEB6082C6}" type="parTrans" cxnId="{56D47AE2-6E21-4A51-948F-89799D4BD991}">
      <dgm:prSet/>
      <dgm:spPr/>
      <dgm:t>
        <a:bodyPr/>
        <a:lstStyle/>
        <a:p>
          <a:endParaRPr lang="en-CA" sz="1000"/>
        </a:p>
      </dgm:t>
    </dgm:pt>
    <dgm:pt modelId="{27145FC0-C505-4D20-9E41-34F190DE5552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Observation of Performance</a:t>
          </a:r>
        </a:p>
      </dgm:t>
    </dgm:pt>
    <dgm:pt modelId="{0A8AE917-92ED-40C8-90AE-545DE5A85080}" type="sibTrans" cxnId="{E2FC46A2-7E95-4BF9-BF4A-A451FC91DE6B}">
      <dgm:prSet/>
      <dgm:spPr/>
      <dgm:t>
        <a:bodyPr/>
        <a:lstStyle/>
        <a:p>
          <a:endParaRPr lang="en-CA" sz="1000"/>
        </a:p>
      </dgm:t>
    </dgm:pt>
    <dgm:pt modelId="{6E75BFDC-D538-4909-A559-3941F38CFCD8}" type="parTrans" cxnId="{E2FC46A2-7E95-4BF9-BF4A-A451FC91DE6B}">
      <dgm:prSet/>
      <dgm:spPr/>
      <dgm:t>
        <a:bodyPr/>
        <a:lstStyle/>
        <a:p>
          <a:endParaRPr lang="en-CA" sz="1000"/>
        </a:p>
      </dgm:t>
    </dgm:pt>
    <dgm:pt modelId="{56100277-27D7-4D7E-A8DA-47455F8A0192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Analyzing a Skill</a:t>
          </a:r>
        </a:p>
      </dgm:t>
    </dgm:pt>
    <dgm:pt modelId="{2F5D01AE-4B9C-41CD-9957-F0BEECBB63DD}" type="sibTrans" cxnId="{D491F61A-4BEE-41C2-AC15-140CD99EED17}">
      <dgm:prSet/>
      <dgm:spPr/>
      <dgm:t>
        <a:bodyPr/>
        <a:lstStyle/>
        <a:p>
          <a:endParaRPr lang="en-CA" sz="1000"/>
        </a:p>
      </dgm:t>
    </dgm:pt>
    <dgm:pt modelId="{5AB58980-9754-46B7-BBDE-D323E077308B}" type="parTrans" cxnId="{D491F61A-4BEE-41C2-AC15-140CD99EED17}">
      <dgm:prSet/>
      <dgm:spPr/>
      <dgm:t>
        <a:bodyPr/>
        <a:lstStyle/>
        <a:p>
          <a:endParaRPr lang="en-CA" sz="1000"/>
        </a:p>
      </dgm:t>
    </dgm:pt>
    <dgm:pt modelId="{94AD9DBB-B47E-4FED-8E75-4F512947F71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indent="363538"/>
          <a:r>
            <a:rPr lang="en-CA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Skill Objective</a:t>
          </a:r>
        </a:p>
      </dgm:t>
    </dgm:pt>
    <dgm:pt modelId="{89C74428-F5BF-418B-81A3-3C5092121375}" type="sibTrans" cxnId="{C3586C42-3114-486C-B9DA-34ACC319BA49}">
      <dgm:prSet/>
      <dgm:spPr/>
      <dgm:t>
        <a:bodyPr/>
        <a:lstStyle/>
        <a:p>
          <a:endParaRPr lang="en-CA" sz="1000"/>
        </a:p>
      </dgm:t>
    </dgm:pt>
    <dgm:pt modelId="{E5E9BCEC-E8EB-41DA-ACE5-D3FB33324658}" type="parTrans" cxnId="{C3586C42-3114-486C-B9DA-34ACC319BA49}">
      <dgm:prSet/>
      <dgm:spPr/>
      <dgm:t>
        <a:bodyPr/>
        <a:lstStyle/>
        <a:p>
          <a:endParaRPr lang="en-CA" sz="1000"/>
        </a:p>
      </dgm:t>
    </dgm:pt>
    <dgm:pt modelId="{84F0FC20-90B8-470B-9258-A9F2976220C8}" type="pres">
      <dgm:prSet presAssocID="{51A39A65-FEEF-49E9-956F-B8710700693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C2363F-1FFD-4161-B1B0-E3B9CA693F6C}" type="pres">
      <dgm:prSet presAssocID="{ED7A290D-71B9-4970-875C-9469A8495AE1}" presName="comp" presStyleCnt="0"/>
      <dgm:spPr/>
      <dgm:t>
        <a:bodyPr/>
        <a:lstStyle/>
        <a:p>
          <a:endParaRPr lang="en-CA"/>
        </a:p>
      </dgm:t>
    </dgm:pt>
    <dgm:pt modelId="{BF2BB23B-EF32-403D-9161-28EF09CE0023}" type="pres">
      <dgm:prSet presAssocID="{ED7A290D-71B9-4970-875C-9469A8495AE1}" presName="box" presStyleLbl="node1" presStyleIdx="0" presStyleCnt="6" custScaleY="72292" custLinFactNeighborX="1316" custLinFactNeighborY="-26256"/>
      <dgm:spPr/>
      <dgm:t>
        <a:bodyPr/>
        <a:lstStyle/>
        <a:p>
          <a:endParaRPr lang="en-CA"/>
        </a:p>
      </dgm:t>
    </dgm:pt>
    <dgm:pt modelId="{70E34CE3-34BF-44BD-AB56-A89111AD5C77}" type="pres">
      <dgm:prSet presAssocID="{ED7A290D-71B9-4970-875C-9469A8495AE1}" presName="img" presStyleLbl="fgImgPlace1" presStyleIdx="0" presStyleCnt="6" custScaleY="73170" custLinFactNeighborX="1080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7FA4AEE3-9086-4328-9BDE-2BEE34DC197D}" type="pres">
      <dgm:prSet presAssocID="{ED7A290D-71B9-4970-875C-9469A8495AE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65C4CC-D6AD-4B3D-8DC0-FAB0B0539841}" type="pres">
      <dgm:prSet presAssocID="{63C79890-7555-4D69-A34C-AAD851F097AA}" presName="spacer" presStyleCnt="0"/>
      <dgm:spPr/>
      <dgm:t>
        <a:bodyPr/>
        <a:lstStyle/>
        <a:p>
          <a:endParaRPr lang="en-CA"/>
        </a:p>
      </dgm:t>
    </dgm:pt>
    <dgm:pt modelId="{23947F9C-3EA7-456D-BB80-54849594CB65}" type="pres">
      <dgm:prSet presAssocID="{0DE435A3-9CEE-41B9-A352-A9AE4C50EF9F}" presName="comp" presStyleCnt="0"/>
      <dgm:spPr/>
      <dgm:t>
        <a:bodyPr/>
        <a:lstStyle/>
        <a:p>
          <a:endParaRPr lang="en-CA"/>
        </a:p>
      </dgm:t>
    </dgm:pt>
    <dgm:pt modelId="{8C242D29-754B-4157-B5FE-A592B1F57B35}" type="pres">
      <dgm:prSet presAssocID="{0DE435A3-9CEE-41B9-A352-A9AE4C50EF9F}" presName="box" presStyleLbl="node1" presStyleIdx="1" presStyleCnt="6" custScaleY="111666" custLinFactNeighborX="1316"/>
      <dgm:spPr/>
      <dgm:t>
        <a:bodyPr/>
        <a:lstStyle/>
        <a:p>
          <a:endParaRPr lang="en-CA"/>
        </a:p>
      </dgm:t>
    </dgm:pt>
    <dgm:pt modelId="{9788E67E-AAA3-4F1D-9BC9-65D73A5801E9}" type="pres">
      <dgm:prSet presAssocID="{0DE435A3-9CEE-41B9-A352-A9AE4C50EF9F}" presName="img" presStyleLbl="fgImgPlace1" presStyleIdx="1" presStyleCnt="6" custScaleY="100215" custLinFactNeighborX="1080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A4CED7DA-AE67-4922-9651-CA1420750D0E}" type="pres">
      <dgm:prSet presAssocID="{0DE435A3-9CEE-41B9-A352-A9AE4C50EF9F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E92C24F-F390-4F80-8007-35E4F273CFD0}" type="pres">
      <dgm:prSet presAssocID="{707BCA2A-5F13-4387-A616-A5C69BF10D56}" presName="spacer" presStyleCnt="0"/>
      <dgm:spPr/>
    </dgm:pt>
    <dgm:pt modelId="{9107A8D5-EC53-45D4-A2E5-08DF774C559D}" type="pres">
      <dgm:prSet presAssocID="{691EC9C4-C0CD-4BAA-BD2A-8C8D4108FD4B}" presName="comp" presStyleCnt="0"/>
      <dgm:spPr/>
    </dgm:pt>
    <dgm:pt modelId="{08A50C8C-E175-4D8A-9A28-645B04A9D9AA}" type="pres">
      <dgm:prSet presAssocID="{691EC9C4-C0CD-4BAA-BD2A-8C8D4108FD4B}" presName="box" presStyleLbl="node1" presStyleIdx="2" presStyleCnt="6" custScaleY="95100"/>
      <dgm:spPr/>
      <dgm:t>
        <a:bodyPr/>
        <a:lstStyle/>
        <a:p>
          <a:endParaRPr lang="en-CA"/>
        </a:p>
      </dgm:t>
    </dgm:pt>
    <dgm:pt modelId="{F8EF62DE-EAD9-4A8D-AA99-3F06F381C234}" type="pres">
      <dgm:prSet presAssocID="{691EC9C4-C0CD-4BAA-BD2A-8C8D4108FD4B}" presName="img" presStyleLbl="fgImgPlace1" presStyleIdx="2" presStyleCnt="6" custLinFactNeighborX="1080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8EC2B777-4C02-484D-B8DA-6709B85EDB16}" type="pres">
      <dgm:prSet presAssocID="{691EC9C4-C0CD-4BAA-BD2A-8C8D4108FD4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C14DC1-9E50-4F0D-B0C5-5D77A4053EC8}" type="pres">
      <dgm:prSet presAssocID="{EAB480A6-7859-4D5B-AE7F-49B1A84C2217}" presName="spacer" presStyleCnt="0"/>
      <dgm:spPr/>
    </dgm:pt>
    <dgm:pt modelId="{F974A67F-F862-4AC5-ADEB-F50B58BC461D}" type="pres">
      <dgm:prSet presAssocID="{427C845D-D6E6-45DC-950F-9F01828BB42B}" presName="comp" presStyleCnt="0"/>
      <dgm:spPr/>
    </dgm:pt>
    <dgm:pt modelId="{F0D47099-192E-4C87-97E2-5AAB0A5C29EF}" type="pres">
      <dgm:prSet presAssocID="{427C845D-D6E6-45DC-950F-9F01828BB42B}" presName="box" presStyleLbl="node1" presStyleIdx="3" presStyleCnt="6" custScaleY="57289"/>
      <dgm:spPr/>
      <dgm:t>
        <a:bodyPr/>
        <a:lstStyle/>
        <a:p>
          <a:endParaRPr lang="en-CA"/>
        </a:p>
      </dgm:t>
    </dgm:pt>
    <dgm:pt modelId="{7AA3C5B9-3EA0-4884-B7EE-D13B413114E6}" type="pres">
      <dgm:prSet presAssocID="{427C845D-D6E6-45DC-950F-9F01828BB42B}" presName="img" presStyleLbl="fgImgPlace1" presStyleIdx="3" presStyleCnt="6" custScaleY="42307" custLinFactNeighborX="1080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CB3A0DEB-FD9D-4D06-990C-41E7F3613FD2}" type="pres">
      <dgm:prSet presAssocID="{427C845D-D6E6-45DC-950F-9F01828BB42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3DD6C3-112B-4595-A1CE-891079A058F9}" type="pres">
      <dgm:prSet presAssocID="{F39B7563-E68F-4ACD-BF32-ECE317998A03}" presName="spacer" presStyleCnt="0"/>
      <dgm:spPr/>
    </dgm:pt>
    <dgm:pt modelId="{62E96E61-AA15-4AE3-93B0-661BD005B761}" type="pres">
      <dgm:prSet presAssocID="{D27139B8-71FD-497C-8552-F0A7DC6BC0FC}" presName="comp" presStyleCnt="0"/>
      <dgm:spPr/>
    </dgm:pt>
    <dgm:pt modelId="{C983CEBE-305A-4EA6-BC45-82788E3008C4}" type="pres">
      <dgm:prSet presAssocID="{D27139B8-71FD-497C-8552-F0A7DC6BC0FC}" presName="box" presStyleLbl="node1" presStyleIdx="4" presStyleCnt="6" custScaleY="96297"/>
      <dgm:spPr/>
      <dgm:t>
        <a:bodyPr/>
        <a:lstStyle/>
        <a:p>
          <a:endParaRPr lang="en-CA"/>
        </a:p>
      </dgm:t>
    </dgm:pt>
    <dgm:pt modelId="{F8E225BC-EBA6-4B99-8DAC-0FEA93908FAA}" type="pres">
      <dgm:prSet presAssocID="{D27139B8-71FD-497C-8552-F0A7DC6BC0FC}" presName="img" presStyleLbl="fgImgPlace1" presStyleIdx="4" presStyleCnt="6" custLinFactNeighborX="1080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5F12FF8C-BC71-451B-AEEB-E85C1ED27C5B}" type="pres">
      <dgm:prSet presAssocID="{D27139B8-71FD-497C-8552-F0A7DC6BC0F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9069887-89E9-44BD-ADA2-47AF74438955}" type="pres">
      <dgm:prSet presAssocID="{2E6B97CF-DB72-49D2-9441-A95996C1DDE5}" presName="spacer" presStyleCnt="0"/>
      <dgm:spPr/>
    </dgm:pt>
    <dgm:pt modelId="{B03F3ACF-8DE8-47B8-B0E8-004917B14677}" type="pres">
      <dgm:prSet presAssocID="{21AC63DC-ADCC-4A28-8AF9-D30316C459D7}" presName="comp" presStyleCnt="0"/>
      <dgm:spPr/>
    </dgm:pt>
    <dgm:pt modelId="{15A95E34-3108-4D86-82B2-7720783AADFD}" type="pres">
      <dgm:prSet presAssocID="{21AC63DC-ADCC-4A28-8AF9-D30316C459D7}" presName="box" presStyleLbl="node1" presStyleIdx="5" presStyleCnt="6" custScaleY="118752" custLinFactNeighborX="-1176" custLinFactNeighborY="5289"/>
      <dgm:spPr/>
      <dgm:t>
        <a:bodyPr/>
        <a:lstStyle/>
        <a:p>
          <a:endParaRPr lang="en-CA"/>
        </a:p>
      </dgm:t>
    </dgm:pt>
    <dgm:pt modelId="{B956D81F-0106-4DB7-9C3D-26733316F3F1}" type="pres">
      <dgm:prSet presAssocID="{21AC63DC-ADCC-4A28-8AF9-D30316C459D7}" presName="img" presStyleLbl="fgImgPlace1" presStyleIdx="5" presStyleCnt="6" custLinFactNeighborX="1080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76E038C1-32A5-4E84-9215-CFD6C27D4C3C}" type="pres">
      <dgm:prSet presAssocID="{21AC63DC-ADCC-4A28-8AF9-D30316C459D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F52E495-E76E-4E29-9418-77D033D73203}" type="presOf" srcId="{37630741-93CD-4B28-8557-9AE72C810089}" destId="{8C242D29-754B-4157-B5FE-A592B1F57B35}" srcOrd="0" destOrd="3" presId="urn:microsoft.com/office/officeart/2005/8/layout/vList4"/>
    <dgm:cxn modelId="{A5985EC7-8EF9-47A0-BEDC-92F7CB07B51B}" srcId="{D27139B8-71FD-497C-8552-F0A7DC6BC0FC}" destId="{083C605F-46E3-49C5-997B-53598D670DBA}" srcOrd="1" destOrd="0" parTransId="{BB921AF3-A945-436F-95D1-31E8C24EFED2}" sibTransId="{1C47FFC9-EB30-4B00-8EC2-68A07829DAD5}"/>
    <dgm:cxn modelId="{C3586C42-3114-486C-B9DA-34ACC319BA49}" srcId="{21AC63DC-ADCC-4A28-8AF9-D30316C459D7}" destId="{94AD9DBB-B47E-4FED-8E75-4F512947F71C}" srcOrd="0" destOrd="0" parTransId="{E5E9BCEC-E8EB-41DA-ACE5-D3FB33324658}" sibTransId="{89C74428-F5BF-418B-81A3-3C5092121375}"/>
    <dgm:cxn modelId="{ED4760F1-321D-47EF-BA1B-C8E18F76F682}" type="presOf" srcId="{083C605F-46E3-49C5-997B-53598D670DBA}" destId="{5F12FF8C-BC71-451B-AEEB-E85C1ED27C5B}" srcOrd="1" destOrd="2" presId="urn:microsoft.com/office/officeart/2005/8/layout/vList4"/>
    <dgm:cxn modelId="{19AA3C67-2196-4875-BDD8-2CE4EB559AA4}" srcId="{0DE435A3-9CEE-41B9-A352-A9AE4C50EF9F}" destId="{48E99730-47CF-48BA-814A-104B50023DDC}" srcOrd="0" destOrd="0" parTransId="{0DE58C7B-0053-41B4-B610-7430A391026B}" sibTransId="{0C5AA4F9-4C90-4B4C-BD81-C149C13AC93A}"/>
    <dgm:cxn modelId="{7C0BBBB8-79D5-44D5-A79A-426BD4E43F70}" srcId="{0DE435A3-9CEE-41B9-A352-A9AE4C50EF9F}" destId="{BFC7F856-1772-4128-B884-DA8C5CC858DD}" srcOrd="1" destOrd="0" parTransId="{D5286982-5892-4544-80C1-784A5EF35CDC}" sibTransId="{FC97AE18-7670-42B5-A6B9-066004924E18}"/>
    <dgm:cxn modelId="{F471168D-F210-4704-AAC8-04E78376BA50}" srcId="{0DE435A3-9CEE-41B9-A352-A9AE4C50EF9F}" destId="{37630741-93CD-4B28-8557-9AE72C810089}" srcOrd="2" destOrd="0" parTransId="{F8DC813C-8178-49E1-ABE2-A8AE75C2311D}" sibTransId="{9220B234-B647-49E9-BC7E-EC478E4288CB}"/>
    <dgm:cxn modelId="{29830B69-48F9-4DDB-BBA9-49E0E2A2D80E}" type="presOf" srcId="{94AD9DBB-B47E-4FED-8E75-4F512947F71C}" destId="{76E038C1-32A5-4E84-9215-CFD6C27D4C3C}" srcOrd="1" destOrd="1" presId="urn:microsoft.com/office/officeart/2005/8/layout/vList4"/>
    <dgm:cxn modelId="{09ABC78E-5679-4D99-AC6C-629283702A4D}" type="presOf" srcId="{78FA9924-F633-47DC-B74D-9D27EDDF0B79}" destId="{BF2BB23B-EF32-403D-9161-28EF09CE0023}" srcOrd="0" destOrd="1" presId="urn:microsoft.com/office/officeart/2005/8/layout/vList4"/>
    <dgm:cxn modelId="{4A7E93A3-0E55-42F7-A428-76634F9357A2}" type="presOf" srcId="{A62E086C-B8C0-445D-8B5B-F1DF43883CD5}" destId="{A4CED7DA-AE67-4922-9651-CA1420750D0E}" srcOrd="1" destOrd="4" presId="urn:microsoft.com/office/officeart/2005/8/layout/vList4"/>
    <dgm:cxn modelId="{9DDE9AA4-8DA6-480A-B969-F3B0EC006B12}" type="presOf" srcId="{FF88CBC2-AC41-4605-B782-ECD347BBEC23}" destId="{C983CEBE-305A-4EA6-BC45-82788E3008C4}" srcOrd="0" destOrd="3" presId="urn:microsoft.com/office/officeart/2005/8/layout/vList4"/>
    <dgm:cxn modelId="{F19724A1-1E59-4397-A906-26996EEBBA10}" type="presOf" srcId="{0DE435A3-9CEE-41B9-A352-A9AE4C50EF9F}" destId="{A4CED7DA-AE67-4922-9651-CA1420750D0E}" srcOrd="1" destOrd="0" presId="urn:microsoft.com/office/officeart/2005/8/layout/vList4"/>
    <dgm:cxn modelId="{CA4582A9-42CD-4267-8E4F-FFF5ECB6FEA9}" type="presOf" srcId="{FF88CBC2-AC41-4605-B782-ECD347BBEC23}" destId="{5F12FF8C-BC71-451B-AEEB-E85C1ED27C5B}" srcOrd="1" destOrd="3" presId="urn:microsoft.com/office/officeart/2005/8/layout/vList4"/>
    <dgm:cxn modelId="{FA099E07-0F9E-4498-92DC-F3E4DDBA0E0F}" type="presOf" srcId="{BFC7F856-1772-4128-B884-DA8C5CC858DD}" destId="{8C242D29-754B-4157-B5FE-A592B1F57B35}" srcOrd="0" destOrd="2" presId="urn:microsoft.com/office/officeart/2005/8/layout/vList4"/>
    <dgm:cxn modelId="{C728E41E-FE83-46DE-9D3F-CD91F83FF15F}" type="presOf" srcId="{C6CA50CA-64B3-44D2-933C-4E10EA15BE87}" destId="{7FA4AEE3-9086-4328-9BDE-2BEE34DC197D}" srcOrd="1" destOrd="2" presId="urn:microsoft.com/office/officeart/2005/8/layout/vList4"/>
    <dgm:cxn modelId="{03859B8E-4EA2-4197-AD55-C1EA99730A71}" type="presOf" srcId="{27145FC0-C505-4D20-9E41-34F190DE5552}" destId="{15A95E34-3108-4D86-82B2-7720783AADFD}" srcOrd="0" destOrd="3" presId="urn:microsoft.com/office/officeart/2005/8/layout/vList4"/>
    <dgm:cxn modelId="{C41FE6A5-53D3-42EB-9BA8-86BF0B83E0E5}" type="presOf" srcId="{21AC63DC-ADCC-4A28-8AF9-D30316C459D7}" destId="{15A95E34-3108-4D86-82B2-7720783AADFD}" srcOrd="0" destOrd="0" presId="urn:microsoft.com/office/officeart/2005/8/layout/vList4"/>
    <dgm:cxn modelId="{61ED95BA-E116-4A41-A63F-3798FC6C5405}" type="presOf" srcId="{097E41CE-1ED5-4581-B9D1-96C995AE3D99}" destId="{08A50C8C-E175-4D8A-9A28-645B04A9D9AA}" srcOrd="0" destOrd="1" presId="urn:microsoft.com/office/officeart/2005/8/layout/vList4"/>
    <dgm:cxn modelId="{F1308652-0CE6-4B2A-9FB6-5719FEECA0CB}" type="presOf" srcId="{0DE435A3-9CEE-41B9-A352-A9AE4C50EF9F}" destId="{8C242D29-754B-4157-B5FE-A592B1F57B35}" srcOrd="0" destOrd="0" presId="urn:microsoft.com/office/officeart/2005/8/layout/vList4"/>
    <dgm:cxn modelId="{74010D32-1D16-4E1B-B899-711BCCFDCFDF}" type="presOf" srcId="{48E99730-47CF-48BA-814A-104B50023DDC}" destId="{8C242D29-754B-4157-B5FE-A592B1F57B35}" srcOrd="0" destOrd="1" presId="urn:microsoft.com/office/officeart/2005/8/layout/vList4"/>
    <dgm:cxn modelId="{05AB23ED-E8B0-4F7F-A49D-569CC0AE67A5}" type="presOf" srcId="{ED7A290D-71B9-4970-875C-9469A8495AE1}" destId="{BF2BB23B-EF32-403D-9161-28EF09CE0023}" srcOrd="0" destOrd="0" presId="urn:microsoft.com/office/officeart/2005/8/layout/vList4"/>
    <dgm:cxn modelId="{EB062641-62BF-4CF8-8D8D-5785C9435891}" srcId="{51A39A65-FEEF-49E9-956F-B8710700693D}" destId="{ED7A290D-71B9-4970-875C-9469A8495AE1}" srcOrd="0" destOrd="0" parTransId="{A1030C6D-4EFB-4CB3-857A-B2CE627656F9}" sibTransId="{63C79890-7555-4D69-A34C-AAD851F097AA}"/>
    <dgm:cxn modelId="{99C0BDE4-959F-422C-8488-B927A1CFD664}" type="presOf" srcId="{ED7A290D-71B9-4970-875C-9469A8495AE1}" destId="{7FA4AEE3-9086-4328-9BDE-2BEE34DC197D}" srcOrd="1" destOrd="0" presId="urn:microsoft.com/office/officeart/2005/8/layout/vList4"/>
    <dgm:cxn modelId="{897EFCEC-AE74-4B10-939D-8701358106D0}" type="presOf" srcId="{94AD9DBB-B47E-4FED-8E75-4F512947F71C}" destId="{15A95E34-3108-4D86-82B2-7720783AADFD}" srcOrd="0" destOrd="1" presId="urn:microsoft.com/office/officeart/2005/8/layout/vList4"/>
    <dgm:cxn modelId="{1E367009-FF7E-4EEC-B5AA-BC0E3B753F31}" type="presOf" srcId="{56100277-27D7-4D7E-A8DA-47455F8A0192}" destId="{15A95E34-3108-4D86-82B2-7720783AADFD}" srcOrd="0" destOrd="2" presId="urn:microsoft.com/office/officeart/2005/8/layout/vList4"/>
    <dgm:cxn modelId="{6F720903-E4C4-4E67-AF38-A080258CD76E}" type="presOf" srcId="{21C85C7A-0EA1-4D00-8885-1DA11CEBEF8D}" destId="{8EC2B777-4C02-484D-B8DA-6709B85EDB16}" srcOrd="1" destOrd="3" presId="urn:microsoft.com/office/officeart/2005/8/layout/vList4"/>
    <dgm:cxn modelId="{B3000AB0-6454-4493-B341-835F2506F4E8}" type="presOf" srcId="{D27139B8-71FD-497C-8552-F0A7DC6BC0FC}" destId="{C983CEBE-305A-4EA6-BC45-82788E3008C4}" srcOrd="0" destOrd="0" presId="urn:microsoft.com/office/officeart/2005/8/layout/vList4"/>
    <dgm:cxn modelId="{536CCAD5-8577-4CD9-B14F-25A9C720CDD7}" srcId="{691EC9C4-C0CD-4BAA-BD2A-8C8D4108FD4B}" destId="{21C85C7A-0EA1-4D00-8885-1DA11CEBEF8D}" srcOrd="2" destOrd="0" parTransId="{ABC62BAB-B5AE-4E41-B033-7C017C03EAF7}" sibTransId="{DDB49214-4504-4696-ABCF-92BC37499D9A}"/>
    <dgm:cxn modelId="{7B5BE1FC-FC7D-4AE0-A488-90CED9D5C376}" type="presOf" srcId="{BFC7F856-1772-4128-B884-DA8C5CC858DD}" destId="{A4CED7DA-AE67-4922-9651-CA1420750D0E}" srcOrd="1" destOrd="2" presId="urn:microsoft.com/office/officeart/2005/8/layout/vList4"/>
    <dgm:cxn modelId="{D0A2A08B-D5F3-4894-BB87-9CADEA00192D}" type="presOf" srcId="{B62EB77B-7367-4D16-9851-65AF7DDD3632}" destId="{C983CEBE-305A-4EA6-BC45-82788E3008C4}" srcOrd="0" destOrd="1" presId="urn:microsoft.com/office/officeart/2005/8/layout/vList4"/>
    <dgm:cxn modelId="{43484A96-4700-4B9A-8089-F65995A01CD9}" type="presOf" srcId="{427C845D-D6E6-45DC-950F-9F01828BB42B}" destId="{CB3A0DEB-FD9D-4D06-990C-41E7F3613FD2}" srcOrd="1" destOrd="0" presId="urn:microsoft.com/office/officeart/2005/8/layout/vList4"/>
    <dgm:cxn modelId="{43BA49F2-941D-4EA5-A976-5351F40D532F}" srcId="{ED7A290D-71B9-4970-875C-9469A8495AE1}" destId="{C6CA50CA-64B3-44D2-933C-4E10EA15BE87}" srcOrd="1" destOrd="0" parTransId="{6ED81337-C58C-4F8B-8134-986142C92088}" sibTransId="{00A4A3C2-3DE3-4CEA-A865-A9967498D275}"/>
    <dgm:cxn modelId="{B3BC0F2F-4153-4835-8C18-B9BC1563CDCF}" type="presOf" srcId="{DD4BA93E-FFCA-4A93-B9AF-67F885FE3F6F}" destId="{CB3A0DEB-FD9D-4D06-990C-41E7F3613FD2}" srcOrd="1" destOrd="1" presId="urn:microsoft.com/office/officeart/2005/8/layout/vList4"/>
    <dgm:cxn modelId="{FD4CF35F-167D-4635-9168-CE1015D4C7A5}" srcId="{51A39A65-FEEF-49E9-956F-B8710700693D}" destId="{21AC63DC-ADCC-4A28-8AF9-D30316C459D7}" srcOrd="5" destOrd="0" parTransId="{FE20151C-3251-40CC-99EF-108B46151383}" sibTransId="{9E02D942-6F9A-4FC7-A75E-916F4744FB5B}"/>
    <dgm:cxn modelId="{8DD98BFF-4492-4E4C-AC69-BB1FE2CB2489}" srcId="{51A39A65-FEEF-49E9-956F-B8710700693D}" destId="{427C845D-D6E6-45DC-950F-9F01828BB42B}" srcOrd="3" destOrd="0" parTransId="{905BEC2C-B75B-4A38-AE16-6A2A975391DF}" sibTransId="{F39B7563-E68F-4ACD-BF32-ECE317998A03}"/>
    <dgm:cxn modelId="{289AC1A4-2839-4A84-99C9-914F6F8199B6}" type="presOf" srcId="{1A1B81FA-15AF-46DC-9896-BF6DAAE13423}" destId="{8EC2B777-4C02-484D-B8DA-6709B85EDB16}" srcOrd="1" destOrd="2" presId="urn:microsoft.com/office/officeart/2005/8/layout/vList4"/>
    <dgm:cxn modelId="{DD179FA3-1C63-4871-AB1D-9DD1C646329D}" type="presOf" srcId="{78FA9924-F633-47DC-B74D-9D27EDDF0B79}" destId="{7FA4AEE3-9086-4328-9BDE-2BEE34DC197D}" srcOrd="1" destOrd="1" presId="urn:microsoft.com/office/officeart/2005/8/layout/vList4"/>
    <dgm:cxn modelId="{ED5EFDCD-FF76-404F-95A2-53E2F076234C}" type="presOf" srcId="{56100277-27D7-4D7E-A8DA-47455F8A0192}" destId="{76E038C1-32A5-4E84-9215-CFD6C27D4C3C}" srcOrd="1" destOrd="2" presId="urn:microsoft.com/office/officeart/2005/8/layout/vList4"/>
    <dgm:cxn modelId="{D491F61A-4BEE-41C2-AC15-140CD99EED17}" srcId="{21AC63DC-ADCC-4A28-8AF9-D30316C459D7}" destId="{56100277-27D7-4D7E-A8DA-47455F8A0192}" srcOrd="1" destOrd="0" parTransId="{5AB58980-9754-46B7-BBDE-D323E077308B}" sibTransId="{2F5D01AE-4B9C-41CD-9957-F0BEECBB63DD}"/>
    <dgm:cxn modelId="{C8824F22-1C24-48A7-98F5-29B3D27BCF70}" srcId="{ED7A290D-71B9-4970-875C-9469A8495AE1}" destId="{78FA9924-F633-47DC-B74D-9D27EDDF0B79}" srcOrd="0" destOrd="0" parTransId="{B58A69BB-3BA4-4058-81EB-BF833933AC31}" sibTransId="{D9DC01CD-ADEA-4E91-99D2-7DEF212C26FF}"/>
    <dgm:cxn modelId="{68183051-00E2-4192-85C5-995CE5F7BE0C}" srcId="{691EC9C4-C0CD-4BAA-BD2A-8C8D4108FD4B}" destId="{097E41CE-1ED5-4581-B9D1-96C995AE3D99}" srcOrd="0" destOrd="0" parTransId="{973B70F4-5A62-4948-8DF9-D7C9E0CA27D2}" sibTransId="{44BB3951-7A94-4CA3-AE6E-57040B27ED1C}"/>
    <dgm:cxn modelId="{E2FC46A2-7E95-4BF9-BF4A-A451FC91DE6B}" srcId="{21AC63DC-ADCC-4A28-8AF9-D30316C459D7}" destId="{27145FC0-C505-4D20-9E41-34F190DE5552}" srcOrd="2" destOrd="0" parTransId="{6E75BFDC-D538-4909-A559-3941F38CFCD8}" sibTransId="{0A8AE917-92ED-40C8-90AE-545DE5A85080}"/>
    <dgm:cxn modelId="{F323874C-4000-4B08-9085-67617A5194F6}" type="presOf" srcId="{51A39A65-FEEF-49E9-956F-B8710700693D}" destId="{84F0FC20-90B8-470B-9258-A9F2976220C8}" srcOrd="0" destOrd="0" presId="urn:microsoft.com/office/officeart/2005/8/layout/vList4"/>
    <dgm:cxn modelId="{B02AF5E7-DBD7-4793-B7EA-3E7716E28DAB}" type="presOf" srcId="{DD4BA93E-FFCA-4A93-B9AF-67F885FE3F6F}" destId="{F0D47099-192E-4C87-97E2-5AAB0A5C29EF}" srcOrd="0" destOrd="1" presId="urn:microsoft.com/office/officeart/2005/8/layout/vList4"/>
    <dgm:cxn modelId="{D6C5CD55-F1AD-4138-ACD6-6E35F4D5B0DB}" type="presOf" srcId="{083C605F-46E3-49C5-997B-53598D670DBA}" destId="{C983CEBE-305A-4EA6-BC45-82788E3008C4}" srcOrd="0" destOrd="2" presId="urn:microsoft.com/office/officeart/2005/8/layout/vList4"/>
    <dgm:cxn modelId="{CE4BCEB7-486F-4FBE-B466-50C0765ABC04}" srcId="{D27139B8-71FD-497C-8552-F0A7DC6BC0FC}" destId="{FF88CBC2-AC41-4605-B782-ECD347BBEC23}" srcOrd="2" destOrd="0" parTransId="{995FCB1C-6BDA-457F-A5A0-DFC92AE1417D}" sibTransId="{BC6D1303-CDDD-4D36-B7D9-E2D08B7AE05C}"/>
    <dgm:cxn modelId="{4194154B-3767-47E6-B9D6-B6CE989705DB}" type="presOf" srcId="{4FA12EBD-96EF-436F-98B3-BEEFCFC79EE3}" destId="{15A95E34-3108-4D86-82B2-7720783AADFD}" srcOrd="0" destOrd="4" presId="urn:microsoft.com/office/officeart/2005/8/layout/vList4"/>
    <dgm:cxn modelId="{F381C68B-DCB9-467D-BA4A-172C974BED9C}" srcId="{51A39A65-FEEF-49E9-956F-B8710700693D}" destId="{D27139B8-71FD-497C-8552-F0A7DC6BC0FC}" srcOrd="4" destOrd="0" parTransId="{ACDC4BDD-A472-40F2-8B4D-06A412359BF1}" sibTransId="{2E6B97CF-DB72-49D2-9441-A95996C1DDE5}"/>
    <dgm:cxn modelId="{0831E107-F2C6-4450-B784-3FE4CFFD5C53}" srcId="{427C845D-D6E6-45DC-950F-9F01828BB42B}" destId="{DD4BA93E-FFCA-4A93-B9AF-67F885FE3F6F}" srcOrd="0" destOrd="0" parTransId="{5FBC0BA0-446E-4CB8-BF85-E723227F6648}" sibTransId="{8C4167E5-580C-4045-B9FE-ED6775FEBB86}"/>
    <dgm:cxn modelId="{2BE517E6-F5D9-4C4F-AA6D-9FF8A1AFC9B2}" type="presOf" srcId="{27145FC0-C505-4D20-9E41-34F190DE5552}" destId="{76E038C1-32A5-4E84-9215-CFD6C27D4C3C}" srcOrd="1" destOrd="3" presId="urn:microsoft.com/office/officeart/2005/8/layout/vList4"/>
    <dgm:cxn modelId="{B8A8FFB8-9588-4C6A-AB17-44397079BBFC}" srcId="{51A39A65-FEEF-49E9-956F-B8710700693D}" destId="{0DE435A3-9CEE-41B9-A352-A9AE4C50EF9F}" srcOrd="1" destOrd="0" parTransId="{2AD67DDF-BA5A-4B62-86B3-B8BEDFC7FFD6}" sibTransId="{707BCA2A-5F13-4387-A616-A5C69BF10D56}"/>
    <dgm:cxn modelId="{AFC20CAD-5F83-47A0-B601-2C19E8E978D0}" type="presOf" srcId="{A62E086C-B8C0-445D-8B5B-F1DF43883CD5}" destId="{8C242D29-754B-4157-B5FE-A592B1F57B35}" srcOrd="0" destOrd="4" presId="urn:microsoft.com/office/officeart/2005/8/layout/vList4"/>
    <dgm:cxn modelId="{494A78D3-5405-4136-B19D-6612AEA21C3F}" type="presOf" srcId="{D27139B8-71FD-497C-8552-F0A7DC6BC0FC}" destId="{5F12FF8C-BC71-451B-AEEB-E85C1ED27C5B}" srcOrd="1" destOrd="0" presId="urn:microsoft.com/office/officeart/2005/8/layout/vList4"/>
    <dgm:cxn modelId="{827D7E55-08D6-41F7-8BC4-5FCEC9C08627}" type="presOf" srcId="{37630741-93CD-4B28-8557-9AE72C810089}" destId="{A4CED7DA-AE67-4922-9651-CA1420750D0E}" srcOrd="1" destOrd="3" presId="urn:microsoft.com/office/officeart/2005/8/layout/vList4"/>
    <dgm:cxn modelId="{48BB87FB-2C61-4099-BAA9-DF57D818D118}" type="presOf" srcId="{48E99730-47CF-48BA-814A-104B50023DDC}" destId="{A4CED7DA-AE67-4922-9651-CA1420750D0E}" srcOrd="1" destOrd="1" presId="urn:microsoft.com/office/officeart/2005/8/layout/vList4"/>
    <dgm:cxn modelId="{07927576-297D-4C50-A46A-2A8E74EDA576}" srcId="{D27139B8-71FD-497C-8552-F0A7DC6BC0FC}" destId="{B62EB77B-7367-4D16-9851-65AF7DDD3632}" srcOrd="0" destOrd="0" parTransId="{18640338-05BC-4ECA-97CE-9A9D4ED3B21D}" sibTransId="{64213037-68C4-4E9F-AFA1-2310FE21E725}"/>
    <dgm:cxn modelId="{FAE30585-5B63-4CF2-8E7B-2023A18435CE}" type="presOf" srcId="{4FA12EBD-96EF-436F-98B3-BEEFCFC79EE3}" destId="{76E038C1-32A5-4E84-9215-CFD6C27D4C3C}" srcOrd="1" destOrd="4" presId="urn:microsoft.com/office/officeart/2005/8/layout/vList4"/>
    <dgm:cxn modelId="{56D47AE2-6E21-4A51-948F-89799D4BD991}" srcId="{21AC63DC-ADCC-4A28-8AF9-D30316C459D7}" destId="{4FA12EBD-96EF-436F-98B3-BEEFCFC79EE3}" srcOrd="3" destOrd="0" parTransId="{961AF575-839D-4B10-8809-DAECEB6082C6}" sibTransId="{5129B991-D55F-4906-8E32-682C7BCA4DE4}"/>
    <dgm:cxn modelId="{4F54A885-48C2-44FD-9C41-4A4B48A78963}" type="presOf" srcId="{691EC9C4-C0CD-4BAA-BD2A-8C8D4108FD4B}" destId="{8EC2B777-4C02-484D-B8DA-6709B85EDB16}" srcOrd="1" destOrd="0" presId="urn:microsoft.com/office/officeart/2005/8/layout/vList4"/>
    <dgm:cxn modelId="{E0E2B6FF-E214-4EA8-A30C-ADC8EC458F3F}" srcId="{51A39A65-FEEF-49E9-956F-B8710700693D}" destId="{691EC9C4-C0CD-4BAA-BD2A-8C8D4108FD4B}" srcOrd="2" destOrd="0" parTransId="{799268EB-B35F-4B69-A8D9-EBC253F49D2B}" sibTransId="{EAB480A6-7859-4D5B-AE7F-49B1A84C2217}"/>
    <dgm:cxn modelId="{CF27F732-E3F8-44E7-A977-1038E9A76411}" type="presOf" srcId="{C6CA50CA-64B3-44D2-933C-4E10EA15BE87}" destId="{BF2BB23B-EF32-403D-9161-28EF09CE0023}" srcOrd="0" destOrd="2" presId="urn:microsoft.com/office/officeart/2005/8/layout/vList4"/>
    <dgm:cxn modelId="{504ECA2F-1565-4886-A6A5-360ABB00EC5F}" type="presOf" srcId="{1A1B81FA-15AF-46DC-9896-BF6DAAE13423}" destId="{08A50C8C-E175-4D8A-9A28-645B04A9D9AA}" srcOrd="0" destOrd="2" presId="urn:microsoft.com/office/officeart/2005/8/layout/vList4"/>
    <dgm:cxn modelId="{6E4B1FC4-3B6C-4296-8731-CFA6B772AAFB}" type="presOf" srcId="{427C845D-D6E6-45DC-950F-9F01828BB42B}" destId="{F0D47099-192E-4C87-97E2-5AAB0A5C29EF}" srcOrd="0" destOrd="0" presId="urn:microsoft.com/office/officeart/2005/8/layout/vList4"/>
    <dgm:cxn modelId="{825AD773-A973-42B0-A0A7-405FEA39408F}" type="presOf" srcId="{21C85C7A-0EA1-4D00-8885-1DA11CEBEF8D}" destId="{08A50C8C-E175-4D8A-9A28-645B04A9D9AA}" srcOrd="0" destOrd="3" presId="urn:microsoft.com/office/officeart/2005/8/layout/vList4"/>
    <dgm:cxn modelId="{C55BFFA5-22B4-4170-A996-C543D3414305}" type="presOf" srcId="{097E41CE-1ED5-4581-B9D1-96C995AE3D99}" destId="{8EC2B777-4C02-484D-B8DA-6709B85EDB16}" srcOrd="1" destOrd="1" presId="urn:microsoft.com/office/officeart/2005/8/layout/vList4"/>
    <dgm:cxn modelId="{B6B20846-6DB7-48A1-897B-EF0E31C657DD}" type="presOf" srcId="{691EC9C4-C0CD-4BAA-BD2A-8C8D4108FD4B}" destId="{08A50C8C-E175-4D8A-9A28-645B04A9D9AA}" srcOrd="0" destOrd="0" presId="urn:microsoft.com/office/officeart/2005/8/layout/vList4"/>
    <dgm:cxn modelId="{084BB879-1062-4AB6-AF4F-D8841C2E95F3}" srcId="{691EC9C4-C0CD-4BAA-BD2A-8C8D4108FD4B}" destId="{1A1B81FA-15AF-46DC-9896-BF6DAAE13423}" srcOrd="1" destOrd="0" parTransId="{F0A96400-7748-43DC-B67A-D939AC3BE179}" sibTransId="{FF76E894-E8E3-41BD-A761-2B98771CBBF5}"/>
    <dgm:cxn modelId="{1D2CF6E2-43CB-432F-B672-DE50A35FEC33}" srcId="{0DE435A3-9CEE-41B9-A352-A9AE4C50EF9F}" destId="{A62E086C-B8C0-445D-8B5B-F1DF43883CD5}" srcOrd="3" destOrd="0" parTransId="{39DA3C18-9204-4E38-B78B-6C8C3C271902}" sibTransId="{24FB7062-6EF9-48D5-A64A-B9D19DF7DF6A}"/>
    <dgm:cxn modelId="{B1EF981E-D8CC-4BD6-9E4A-C60641EA9779}" type="presOf" srcId="{21AC63DC-ADCC-4A28-8AF9-D30316C459D7}" destId="{76E038C1-32A5-4E84-9215-CFD6C27D4C3C}" srcOrd="1" destOrd="0" presId="urn:microsoft.com/office/officeart/2005/8/layout/vList4"/>
    <dgm:cxn modelId="{AF8D794A-D0EE-4423-B667-32C0A9D8F311}" type="presOf" srcId="{B62EB77B-7367-4D16-9851-65AF7DDD3632}" destId="{5F12FF8C-BC71-451B-AEEB-E85C1ED27C5B}" srcOrd="1" destOrd="1" presId="urn:microsoft.com/office/officeart/2005/8/layout/vList4"/>
    <dgm:cxn modelId="{368DE611-5D72-4339-BC03-3D7D29639712}" type="presParOf" srcId="{84F0FC20-90B8-470B-9258-A9F2976220C8}" destId="{10C2363F-1FFD-4161-B1B0-E3B9CA693F6C}" srcOrd="0" destOrd="0" presId="urn:microsoft.com/office/officeart/2005/8/layout/vList4"/>
    <dgm:cxn modelId="{41A6ECDA-9BF5-4885-B2F5-10B5BE9F6AE8}" type="presParOf" srcId="{10C2363F-1FFD-4161-B1B0-E3B9CA693F6C}" destId="{BF2BB23B-EF32-403D-9161-28EF09CE0023}" srcOrd="0" destOrd="0" presId="urn:microsoft.com/office/officeart/2005/8/layout/vList4"/>
    <dgm:cxn modelId="{7F6F0A5F-4F56-4A82-86B6-A23BBB7B789B}" type="presParOf" srcId="{10C2363F-1FFD-4161-B1B0-E3B9CA693F6C}" destId="{70E34CE3-34BF-44BD-AB56-A89111AD5C77}" srcOrd="1" destOrd="0" presId="urn:microsoft.com/office/officeart/2005/8/layout/vList4"/>
    <dgm:cxn modelId="{478064A1-4E5C-4730-9750-B6E309C5ADC8}" type="presParOf" srcId="{10C2363F-1FFD-4161-B1B0-E3B9CA693F6C}" destId="{7FA4AEE3-9086-4328-9BDE-2BEE34DC197D}" srcOrd="2" destOrd="0" presId="urn:microsoft.com/office/officeart/2005/8/layout/vList4"/>
    <dgm:cxn modelId="{4DDE9096-54AE-4224-A0EE-2E9A806BEBD8}" type="presParOf" srcId="{84F0FC20-90B8-470B-9258-A9F2976220C8}" destId="{2E65C4CC-D6AD-4B3D-8DC0-FAB0B0539841}" srcOrd="1" destOrd="0" presId="urn:microsoft.com/office/officeart/2005/8/layout/vList4"/>
    <dgm:cxn modelId="{9B0C6CE2-2CAF-45D6-B241-4AC415D82B7E}" type="presParOf" srcId="{84F0FC20-90B8-470B-9258-A9F2976220C8}" destId="{23947F9C-3EA7-456D-BB80-54849594CB65}" srcOrd="2" destOrd="0" presId="urn:microsoft.com/office/officeart/2005/8/layout/vList4"/>
    <dgm:cxn modelId="{716D1BD6-C7CE-4AEF-B42C-7EF6CAE16CC5}" type="presParOf" srcId="{23947F9C-3EA7-456D-BB80-54849594CB65}" destId="{8C242D29-754B-4157-B5FE-A592B1F57B35}" srcOrd="0" destOrd="0" presId="urn:microsoft.com/office/officeart/2005/8/layout/vList4"/>
    <dgm:cxn modelId="{B2AF5DE7-C603-4923-B2DA-92803EA125B6}" type="presParOf" srcId="{23947F9C-3EA7-456D-BB80-54849594CB65}" destId="{9788E67E-AAA3-4F1D-9BC9-65D73A5801E9}" srcOrd="1" destOrd="0" presId="urn:microsoft.com/office/officeart/2005/8/layout/vList4"/>
    <dgm:cxn modelId="{7D0E921D-29C3-4543-8302-FBBF019F50BC}" type="presParOf" srcId="{23947F9C-3EA7-456D-BB80-54849594CB65}" destId="{A4CED7DA-AE67-4922-9651-CA1420750D0E}" srcOrd="2" destOrd="0" presId="urn:microsoft.com/office/officeart/2005/8/layout/vList4"/>
    <dgm:cxn modelId="{72276192-18B2-4F57-8E8B-9E73F4D85E55}" type="presParOf" srcId="{84F0FC20-90B8-470B-9258-A9F2976220C8}" destId="{5E92C24F-F390-4F80-8007-35E4F273CFD0}" srcOrd="3" destOrd="0" presId="urn:microsoft.com/office/officeart/2005/8/layout/vList4"/>
    <dgm:cxn modelId="{94CA162B-4365-4588-8707-80B572E8DDC0}" type="presParOf" srcId="{84F0FC20-90B8-470B-9258-A9F2976220C8}" destId="{9107A8D5-EC53-45D4-A2E5-08DF774C559D}" srcOrd="4" destOrd="0" presId="urn:microsoft.com/office/officeart/2005/8/layout/vList4"/>
    <dgm:cxn modelId="{61E9B37B-B10C-4654-B9E9-8648CB361FEF}" type="presParOf" srcId="{9107A8D5-EC53-45D4-A2E5-08DF774C559D}" destId="{08A50C8C-E175-4D8A-9A28-645B04A9D9AA}" srcOrd="0" destOrd="0" presId="urn:microsoft.com/office/officeart/2005/8/layout/vList4"/>
    <dgm:cxn modelId="{F663FA00-416E-42A8-8E3D-51E61C60CBD9}" type="presParOf" srcId="{9107A8D5-EC53-45D4-A2E5-08DF774C559D}" destId="{F8EF62DE-EAD9-4A8D-AA99-3F06F381C234}" srcOrd="1" destOrd="0" presId="urn:microsoft.com/office/officeart/2005/8/layout/vList4"/>
    <dgm:cxn modelId="{E34B7F19-4275-4C38-9402-4553D300C8A3}" type="presParOf" srcId="{9107A8D5-EC53-45D4-A2E5-08DF774C559D}" destId="{8EC2B777-4C02-484D-B8DA-6709B85EDB16}" srcOrd="2" destOrd="0" presId="urn:microsoft.com/office/officeart/2005/8/layout/vList4"/>
    <dgm:cxn modelId="{9C09816D-6A48-46A4-9000-48170D853550}" type="presParOf" srcId="{84F0FC20-90B8-470B-9258-A9F2976220C8}" destId="{F5C14DC1-9E50-4F0D-B0C5-5D77A4053EC8}" srcOrd="5" destOrd="0" presId="urn:microsoft.com/office/officeart/2005/8/layout/vList4"/>
    <dgm:cxn modelId="{ADACF3B5-0A5C-4E5E-A3BE-02B4F8F6212F}" type="presParOf" srcId="{84F0FC20-90B8-470B-9258-A9F2976220C8}" destId="{F974A67F-F862-4AC5-ADEB-F50B58BC461D}" srcOrd="6" destOrd="0" presId="urn:microsoft.com/office/officeart/2005/8/layout/vList4"/>
    <dgm:cxn modelId="{1E9E6B12-E4A0-4396-A385-11C57C438552}" type="presParOf" srcId="{F974A67F-F862-4AC5-ADEB-F50B58BC461D}" destId="{F0D47099-192E-4C87-97E2-5AAB0A5C29EF}" srcOrd="0" destOrd="0" presId="urn:microsoft.com/office/officeart/2005/8/layout/vList4"/>
    <dgm:cxn modelId="{1A344317-DD0E-4E55-B167-87D23ACA6207}" type="presParOf" srcId="{F974A67F-F862-4AC5-ADEB-F50B58BC461D}" destId="{7AA3C5B9-3EA0-4884-B7EE-D13B413114E6}" srcOrd="1" destOrd="0" presId="urn:microsoft.com/office/officeart/2005/8/layout/vList4"/>
    <dgm:cxn modelId="{786E802D-B262-4E1B-B74C-D0B9475334E8}" type="presParOf" srcId="{F974A67F-F862-4AC5-ADEB-F50B58BC461D}" destId="{CB3A0DEB-FD9D-4D06-990C-41E7F3613FD2}" srcOrd="2" destOrd="0" presId="urn:microsoft.com/office/officeart/2005/8/layout/vList4"/>
    <dgm:cxn modelId="{3832BA91-5431-4F86-A811-91BB12E61562}" type="presParOf" srcId="{84F0FC20-90B8-470B-9258-A9F2976220C8}" destId="{F33DD6C3-112B-4595-A1CE-891079A058F9}" srcOrd="7" destOrd="0" presId="urn:microsoft.com/office/officeart/2005/8/layout/vList4"/>
    <dgm:cxn modelId="{E28345D8-7010-45D1-BA97-0E0DD8FDC663}" type="presParOf" srcId="{84F0FC20-90B8-470B-9258-A9F2976220C8}" destId="{62E96E61-AA15-4AE3-93B0-661BD005B761}" srcOrd="8" destOrd="0" presId="urn:microsoft.com/office/officeart/2005/8/layout/vList4"/>
    <dgm:cxn modelId="{250DBEF0-54FD-4651-B552-78B158C33B7B}" type="presParOf" srcId="{62E96E61-AA15-4AE3-93B0-661BD005B761}" destId="{C983CEBE-305A-4EA6-BC45-82788E3008C4}" srcOrd="0" destOrd="0" presId="urn:microsoft.com/office/officeart/2005/8/layout/vList4"/>
    <dgm:cxn modelId="{6F2192DC-2681-489F-8EDF-1B123C29832E}" type="presParOf" srcId="{62E96E61-AA15-4AE3-93B0-661BD005B761}" destId="{F8E225BC-EBA6-4B99-8DAC-0FEA93908FAA}" srcOrd="1" destOrd="0" presId="urn:microsoft.com/office/officeart/2005/8/layout/vList4"/>
    <dgm:cxn modelId="{3A966575-5EBB-44D0-BD76-0AC2BE8A4FC3}" type="presParOf" srcId="{62E96E61-AA15-4AE3-93B0-661BD005B761}" destId="{5F12FF8C-BC71-451B-AEEB-E85C1ED27C5B}" srcOrd="2" destOrd="0" presId="urn:microsoft.com/office/officeart/2005/8/layout/vList4"/>
    <dgm:cxn modelId="{760D5BE3-5289-432E-ADD0-1A03D2E4BCAD}" type="presParOf" srcId="{84F0FC20-90B8-470B-9258-A9F2976220C8}" destId="{E9069887-89E9-44BD-ADA2-47AF74438955}" srcOrd="9" destOrd="0" presId="urn:microsoft.com/office/officeart/2005/8/layout/vList4"/>
    <dgm:cxn modelId="{8B700C33-9BB8-4CE7-970F-54F480699651}" type="presParOf" srcId="{84F0FC20-90B8-470B-9258-A9F2976220C8}" destId="{B03F3ACF-8DE8-47B8-B0E8-004917B14677}" srcOrd="10" destOrd="0" presId="urn:microsoft.com/office/officeart/2005/8/layout/vList4"/>
    <dgm:cxn modelId="{011082CF-39CA-4BC7-A407-15B8144EFA26}" type="presParOf" srcId="{B03F3ACF-8DE8-47B8-B0E8-004917B14677}" destId="{15A95E34-3108-4D86-82B2-7720783AADFD}" srcOrd="0" destOrd="0" presId="urn:microsoft.com/office/officeart/2005/8/layout/vList4"/>
    <dgm:cxn modelId="{90ECDAAB-2D72-4C12-AC7A-E6FFBC55188C}" type="presParOf" srcId="{B03F3ACF-8DE8-47B8-B0E8-004917B14677}" destId="{B956D81F-0106-4DB7-9C3D-26733316F3F1}" srcOrd="1" destOrd="0" presId="urn:microsoft.com/office/officeart/2005/8/layout/vList4"/>
    <dgm:cxn modelId="{D720E42E-721F-4E32-A7CC-F54353D819F0}" type="presParOf" srcId="{B03F3ACF-8DE8-47B8-B0E8-004917B14677}" destId="{76E038C1-32A5-4E84-9215-CFD6C27D4C3C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B48E2-FF61-4806-9DC6-FB548F298AE8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4EBC7A1C-5A6E-4F93-A77A-073C69770DE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sz="2400" b="1" dirty="0" smtClean="0">
              <a:latin typeface="Arial" pitchFamily="34" charset="0"/>
              <a:cs typeface="Arial" pitchFamily="34" charset="0"/>
            </a:rPr>
            <a:t>Particle Model</a:t>
          </a:r>
          <a:endParaRPr lang="en-CA" sz="2400" b="1" dirty="0">
            <a:latin typeface="Arial" pitchFamily="34" charset="0"/>
            <a:cs typeface="Arial" pitchFamily="34" charset="0"/>
          </a:endParaRPr>
        </a:p>
      </dgm:t>
    </dgm:pt>
    <dgm:pt modelId="{AED947D7-C013-43F4-9567-D7A5B09509D5}" type="parTrans" cxnId="{FD211CED-2BD8-4058-BB81-7F59D2CECA48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CF33BC80-6D45-403D-B2E2-85BBA752C456}" type="sibTrans" cxnId="{FD211CED-2BD8-4058-BB81-7F59D2CECA48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4758FD84-CE7B-4419-AB1C-A05E54EDE811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Dot represents centre of mass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8B1D5A3-8FDD-45F0-8D2D-DB52E1B73A96}" type="parTrans" cxnId="{A6987B43-6F30-420C-B6B6-20AB7A9A65E4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07288E77-4790-4274-8BA5-74C5BD829E34}" type="sibTrans" cxnId="{A6987B43-6F30-420C-B6B6-20AB7A9A65E4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F65224EF-8D7E-4544-B845-44FAB0B87FA7}">
      <dgm:prSet phldrT="[Text]" custT="1"/>
      <dgm:spPr>
        <a:solidFill>
          <a:srgbClr val="E6482E"/>
        </a:solidFill>
      </dgm:spPr>
      <dgm:t>
        <a:bodyPr/>
        <a:lstStyle/>
        <a:p>
          <a:r>
            <a:rPr lang="en-CA" sz="2400" b="1" dirty="0" smtClean="0">
              <a:latin typeface="Arial" pitchFamily="34" charset="0"/>
              <a:cs typeface="Arial" pitchFamily="34" charset="0"/>
            </a:rPr>
            <a:t>Stick Figure  Model</a:t>
          </a:r>
          <a:endParaRPr lang="en-CA" sz="2400" b="1" dirty="0">
            <a:latin typeface="Arial" pitchFamily="34" charset="0"/>
            <a:cs typeface="Arial" pitchFamily="34" charset="0"/>
          </a:endParaRPr>
        </a:p>
      </dgm:t>
    </dgm:pt>
    <dgm:pt modelId="{7650A382-076A-4103-8747-033FEE9DBBF9}" type="parTrans" cxnId="{41B68A9A-2A85-4B18-8501-7D9F7A5C2784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9A3CAA73-DE74-4841-8D64-61E9B2FE0111}" type="sibTrans" cxnId="{41B68A9A-2A85-4B18-8501-7D9F7A5C2784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D4B85674-2A29-4459-902C-F8F0D7F8CFB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Body segments = sticks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AC98A65-2002-4D02-BC2D-D18B5403B449}" type="parTrans" cxnId="{4C0C5748-74E2-4D14-81EA-EE407CEB947C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83C71D3B-16AE-4F83-A611-40988EE42FF9}" type="sibTrans" cxnId="{4C0C5748-74E2-4D14-81EA-EE407CEB947C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3C01EB98-4B71-4C9E-8C18-A97415602FC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sz="2400" b="1" dirty="0" smtClean="0">
              <a:latin typeface="Arial" pitchFamily="34" charset="0"/>
              <a:cs typeface="Arial" pitchFamily="34" charset="0"/>
            </a:rPr>
            <a:t>Rigid Body Segment Model</a:t>
          </a:r>
          <a:endParaRPr lang="en-CA" sz="2400" b="1" dirty="0">
            <a:latin typeface="Arial" pitchFamily="34" charset="0"/>
            <a:cs typeface="Arial" pitchFamily="34" charset="0"/>
          </a:endParaRPr>
        </a:p>
      </dgm:t>
    </dgm:pt>
    <dgm:pt modelId="{466510DE-BD84-4F26-9A18-40C73E1AA933}" type="parTrans" cxnId="{F13338E8-6D57-436E-948C-2D01398E76BF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1C9E3529-038A-4013-8863-02EC41A2C95F}" type="sibTrans" cxnId="{F13338E8-6D57-436E-948C-2D01398E76BF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8A746569-1290-42F7-8572-9D08720272B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Body segments = irregular 3-D volume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DCF66D6-F548-4276-9E86-06A6B6216000}" type="parTrans" cxnId="{D6EB7056-4278-4672-B689-D770E90FB80C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6BCA0BC8-239A-41E5-A571-203A6048F2C1}" type="sibTrans" cxnId="{D6EB7056-4278-4672-B689-D770E90FB80C}">
      <dgm:prSet/>
      <dgm:spPr/>
      <dgm:t>
        <a:bodyPr/>
        <a:lstStyle/>
        <a:p>
          <a:endParaRPr lang="en-CA" sz="2800">
            <a:latin typeface="Arial" pitchFamily="34" charset="0"/>
            <a:cs typeface="Arial" pitchFamily="34" charset="0"/>
          </a:endParaRPr>
        </a:p>
      </dgm:t>
    </dgm:pt>
    <dgm:pt modelId="{E4020537-EC88-4E0E-94BB-157A06E1A6A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Used when body or object is airborne and in flight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5C86F5-38DC-4350-9941-23CF97B76740}" type="parTrans" cxnId="{5F9D5A2F-3F87-465A-8BDE-4D5F39EA7196}">
      <dgm:prSet/>
      <dgm:spPr/>
      <dgm:t>
        <a:bodyPr/>
        <a:lstStyle/>
        <a:p>
          <a:endParaRPr lang="en-CA"/>
        </a:p>
      </dgm:t>
    </dgm:pt>
    <dgm:pt modelId="{D3646DBB-15A6-4418-9180-9D3CEDAEE429}" type="sibTrans" cxnId="{5F9D5A2F-3F87-465A-8BDE-4D5F39EA7196}">
      <dgm:prSet/>
      <dgm:spPr/>
      <dgm:t>
        <a:bodyPr/>
        <a:lstStyle/>
        <a:p>
          <a:endParaRPr lang="en-CA"/>
        </a:p>
      </dgm:t>
    </dgm:pt>
    <dgm:pt modelId="{EBC392F1-06DF-4957-87AF-B1199774FBF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FBD10E3-01F2-46FB-A92E-F987CE5BD31D}" type="parTrans" cxnId="{E5D93638-0CBB-4FDD-AC2C-236FD42E1488}">
      <dgm:prSet/>
      <dgm:spPr/>
      <dgm:t>
        <a:bodyPr/>
        <a:lstStyle/>
        <a:p>
          <a:endParaRPr lang="en-CA"/>
        </a:p>
      </dgm:t>
    </dgm:pt>
    <dgm:pt modelId="{5DB09474-BA1F-4AAB-9C7A-B176CB793C02}" type="sibTrans" cxnId="{E5D93638-0CBB-4FDD-AC2C-236FD42E1488}">
      <dgm:prSet/>
      <dgm:spPr/>
      <dgm:t>
        <a:bodyPr/>
        <a:lstStyle/>
        <a:p>
          <a:endParaRPr lang="en-CA"/>
        </a:p>
      </dgm:t>
    </dgm:pt>
    <dgm:pt modelId="{C3FC82AE-C12C-425D-A18B-AFDC2DBE97D7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i.e., projectile motion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BD0C0F1-6B06-4739-9C0B-E494B99A96FE}" type="parTrans" cxnId="{B28829FE-F7AD-4051-91C2-673D4DE4E4BA}">
      <dgm:prSet/>
      <dgm:spPr/>
      <dgm:t>
        <a:bodyPr/>
        <a:lstStyle/>
        <a:p>
          <a:endParaRPr lang="en-CA"/>
        </a:p>
      </dgm:t>
    </dgm:pt>
    <dgm:pt modelId="{D9708724-4701-4024-B8B3-E46E8BDC5EA6}" type="sibTrans" cxnId="{B28829FE-F7AD-4051-91C2-673D4DE4E4BA}">
      <dgm:prSet/>
      <dgm:spPr/>
      <dgm:t>
        <a:bodyPr/>
        <a:lstStyle/>
        <a:p>
          <a:endParaRPr lang="en-CA"/>
        </a:p>
      </dgm:t>
    </dgm:pt>
    <dgm:pt modelId="{7DEEBE4E-3F22-4E63-AA03-496218C6484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0E9B2E6-BF91-4494-B76A-77DB7FA110AC}" type="parTrans" cxnId="{B3C6C27A-4088-44A7-ABAE-1266A8E013F5}">
      <dgm:prSet/>
      <dgm:spPr/>
      <dgm:t>
        <a:bodyPr/>
        <a:lstStyle/>
        <a:p>
          <a:endParaRPr lang="en-CA"/>
        </a:p>
      </dgm:t>
    </dgm:pt>
    <dgm:pt modelId="{E9724C4F-47B7-41D3-9AAB-80654484AFB9}" type="sibTrans" cxnId="{B3C6C27A-4088-44A7-ABAE-1266A8E013F5}">
      <dgm:prSet/>
      <dgm:spPr/>
      <dgm:t>
        <a:bodyPr/>
        <a:lstStyle/>
        <a:p>
          <a:endParaRPr lang="en-CA"/>
        </a:p>
      </dgm:t>
    </dgm:pt>
    <dgm:pt modelId="{B033A28C-C0A0-4F3C-9459-942C1C7631B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Used when body in contact with other objects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E8911F-A815-4500-B591-1A2156F88EE9}" type="parTrans" cxnId="{2D89C56D-480E-4F4D-B230-505544F51FB5}">
      <dgm:prSet/>
      <dgm:spPr/>
      <dgm:t>
        <a:bodyPr/>
        <a:lstStyle/>
        <a:p>
          <a:endParaRPr lang="en-CA"/>
        </a:p>
      </dgm:t>
    </dgm:pt>
    <dgm:pt modelId="{3BC09815-D145-4C58-8FF8-0663EF7FF669}" type="sibTrans" cxnId="{2D89C56D-480E-4F4D-B230-505544F51FB5}">
      <dgm:prSet/>
      <dgm:spPr/>
      <dgm:t>
        <a:bodyPr/>
        <a:lstStyle/>
        <a:p>
          <a:endParaRPr lang="en-CA"/>
        </a:p>
      </dgm:t>
    </dgm:pt>
    <dgm:pt modelId="{2F72D09B-D691-4B3D-83EC-32A68818FB9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47CC522-0B12-4E3C-B856-120A720366C5}" type="parTrans" cxnId="{0B5454A9-1974-47C6-AAC2-C42337701BB1}">
      <dgm:prSet/>
      <dgm:spPr/>
      <dgm:t>
        <a:bodyPr/>
        <a:lstStyle/>
        <a:p>
          <a:endParaRPr lang="en-CA"/>
        </a:p>
      </dgm:t>
    </dgm:pt>
    <dgm:pt modelId="{0142B3FC-58F6-46E4-ABCC-EADFF1DF7941}" type="sibTrans" cxnId="{0B5454A9-1974-47C6-AAC2-C42337701BB1}">
      <dgm:prSet/>
      <dgm:spPr/>
      <dgm:t>
        <a:bodyPr/>
        <a:lstStyle/>
        <a:p>
          <a:endParaRPr lang="en-CA"/>
        </a:p>
      </dgm:t>
    </dgm:pt>
    <dgm:pt modelId="{8BF3CA2D-A3F4-43D6-B71F-2DF48BC88C4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Describe gross motor skills in 2-D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4460319-488C-468F-B784-8346163B2254}" type="parTrans" cxnId="{C855B21C-B15F-4F7A-BA3B-0870C070BDAC}">
      <dgm:prSet/>
      <dgm:spPr/>
      <dgm:t>
        <a:bodyPr/>
        <a:lstStyle/>
        <a:p>
          <a:endParaRPr lang="en-CA"/>
        </a:p>
      </dgm:t>
    </dgm:pt>
    <dgm:pt modelId="{4E3AD076-08A7-404B-91B9-8C157D1D9BFD}" type="sibTrans" cxnId="{C855B21C-B15F-4F7A-BA3B-0870C070BDAC}">
      <dgm:prSet/>
      <dgm:spPr/>
      <dgm:t>
        <a:bodyPr/>
        <a:lstStyle/>
        <a:p>
          <a:endParaRPr lang="en-CA"/>
        </a:p>
      </dgm:t>
    </dgm:pt>
    <dgm:pt modelId="{954937B5-3B58-4253-BCD0-B090200DCBEA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F31638-1EA6-440F-ABE2-B75A6729D53F}" type="parTrans" cxnId="{EE6E2737-CE22-4B25-A5D9-97F3739003F7}">
      <dgm:prSet/>
      <dgm:spPr/>
      <dgm:t>
        <a:bodyPr/>
        <a:lstStyle/>
        <a:p>
          <a:endParaRPr lang="en-CA"/>
        </a:p>
      </dgm:t>
    </dgm:pt>
    <dgm:pt modelId="{C0A23066-B7D5-4123-A193-397D544A9C26}" type="sibTrans" cxnId="{EE6E2737-CE22-4B25-A5D9-97F3739003F7}">
      <dgm:prSet/>
      <dgm:spPr/>
      <dgm:t>
        <a:bodyPr/>
        <a:lstStyle/>
        <a:p>
          <a:endParaRPr lang="en-CA"/>
        </a:p>
      </dgm:t>
    </dgm:pt>
    <dgm:pt modelId="{1DC166F2-326C-4038-80C7-E9EE1C87B34C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Used for sophisticated 3-D analyses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C459A8D-E887-4597-AF9D-917A34FB8263}" type="parTrans" cxnId="{67C0E94C-549D-454A-A652-0ABD1DC2F002}">
      <dgm:prSet/>
      <dgm:spPr/>
      <dgm:t>
        <a:bodyPr/>
        <a:lstStyle/>
        <a:p>
          <a:endParaRPr lang="en-CA"/>
        </a:p>
      </dgm:t>
    </dgm:pt>
    <dgm:pt modelId="{FFEB073F-6D2F-4385-8281-2FAA39E94E22}" type="sibTrans" cxnId="{67C0E94C-549D-454A-A652-0ABD1DC2F002}">
      <dgm:prSet/>
      <dgm:spPr/>
      <dgm:t>
        <a:bodyPr/>
        <a:lstStyle/>
        <a:p>
          <a:endParaRPr lang="en-CA"/>
        </a:p>
      </dgm:t>
    </dgm:pt>
    <dgm:pt modelId="{F4CB2A56-AECB-4F84-941C-7AB2811E58B3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231213E-683C-4DCA-AAA8-0AA227B56289}" type="parTrans" cxnId="{86A08C94-418B-44BA-8CAC-7131F150B44B}">
      <dgm:prSet/>
      <dgm:spPr/>
      <dgm:t>
        <a:bodyPr/>
        <a:lstStyle/>
        <a:p>
          <a:endParaRPr lang="en-CA"/>
        </a:p>
      </dgm:t>
    </dgm:pt>
    <dgm:pt modelId="{C515EFAD-1B1F-4686-95CB-C9182FB0576C}" type="sibTrans" cxnId="{86A08C94-418B-44BA-8CAC-7131F150B44B}">
      <dgm:prSet/>
      <dgm:spPr/>
      <dgm:t>
        <a:bodyPr/>
        <a:lstStyle/>
        <a:p>
          <a:endParaRPr lang="en-CA"/>
        </a:p>
      </dgm:t>
    </dgm:pt>
    <dgm:pt modelId="{E73DA9A1-8DBD-41EC-B04C-737B79A48920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Includes shape deformation of body segments</a:t>
          </a:r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BCFD83-0BBD-45F9-8CA7-36B8F482986C}" type="parTrans" cxnId="{448A1022-C3B3-4040-A27B-306AF363D0FB}">
      <dgm:prSet/>
      <dgm:spPr/>
      <dgm:t>
        <a:bodyPr/>
        <a:lstStyle/>
        <a:p>
          <a:endParaRPr lang="en-CA"/>
        </a:p>
      </dgm:t>
    </dgm:pt>
    <dgm:pt modelId="{79D680A3-90C0-4AB2-979B-E8CAC80F458F}" type="sibTrans" cxnId="{448A1022-C3B3-4040-A27B-306AF363D0FB}">
      <dgm:prSet/>
      <dgm:spPr/>
      <dgm:t>
        <a:bodyPr/>
        <a:lstStyle/>
        <a:p>
          <a:endParaRPr lang="en-CA"/>
        </a:p>
      </dgm:t>
    </dgm:pt>
    <dgm:pt modelId="{C965B414-5765-45DF-B4AE-895F718917D8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en-CA" sz="20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4B8E27-5647-4537-B283-77700A880E3F}" type="parTrans" cxnId="{479CAABB-ED95-4EE6-ADDD-CB89DBE1BF72}">
      <dgm:prSet/>
      <dgm:spPr/>
      <dgm:t>
        <a:bodyPr/>
        <a:lstStyle/>
        <a:p>
          <a:endParaRPr lang="en-CA"/>
        </a:p>
      </dgm:t>
    </dgm:pt>
    <dgm:pt modelId="{65D85FF7-0849-48DA-AE25-61C7104A28FF}" type="sibTrans" cxnId="{479CAABB-ED95-4EE6-ADDD-CB89DBE1BF72}">
      <dgm:prSet/>
      <dgm:spPr/>
      <dgm:t>
        <a:bodyPr/>
        <a:lstStyle/>
        <a:p>
          <a:endParaRPr lang="en-CA"/>
        </a:p>
      </dgm:t>
    </dgm:pt>
    <dgm:pt modelId="{9E4EDC50-DA4B-4338-A230-CE29D1B8D83D}" type="pres">
      <dgm:prSet presAssocID="{03DB48E2-FF61-4806-9DC6-FB548F298A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C3A590A-ECC1-4CE0-A7BA-0529100D8DBA}" type="pres">
      <dgm:prSet presAssocID="{4EBC7A1C-5A6E-4F93-A77A-073C69770DE1}" presName="composite" presStyleCnt="0"/>
      <dgm:spPr/>
    </dgm:pt>
    <dgm:pt modelId="{1A33C49C-9185-4388-A62C-EBB538AED5DD}" type="pres">
      <dgm:prSet presAssocID="{4EBC7A1C-5A6E-4F93-A77A-073C69770D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684DAB0-A294-4BCB-860C-F4BC696F526E}" type="pres">
      <dgm:prSet presAssocID="{4EBC7A1C-5A6E-4F93-A77A-073C69770DE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E09154-246A-4F67-A853-5BFD618DEB09}" type="pres">
      <dgm:prSet presAssocID="{CF33BC80-6D45-403D-B2E2-85BBA752C456}" presName="space" presStyleCnt="0"/>
      <dgm:spPr/>
    </dgm:pt>
    <dgm:pt modelId="{F6643064-ABEA-4A2B-8A3A-0041779C860F}" type="pres">
      <dgm:prSet presAssocID="{F65224EF-8D7E-4544-B845-44FAB0B87FA7}" presName="composite" presStyleCnt="0"/>
      <dgm:spPr/>
    </dgm:pt>
    <dgm:pt modelId="{3436D542-792D-49A5-8018-219B48D192FC}" type="pres">
      <dgm:prSet presAssocID="{F65224EF-8D7E-4544-B845-44FAB0B87FA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DFFC4F-8E21-47DF-AA69-A8330FBB5B7E}" type="pres">
      <dgm:prSet presAssocID="{F65224EF-8D7E-4544-B845-44FAB0B87FA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95752C6-096A-41ED-9E67-9DE51D5365AA}" type="pres">
      <dgm:prSet presAssocID="{9A3CAA73-DE74-4841-8D64-61E9B2FE0111}" presName="space" presStyleCnt="0"/>
      <dgm:spPr/>
    </dgm:pt>
    <dgm:pt modelId="{3F075625-FD6B-4B4B-BAB3-80B47DB8C77C}" type="pres">
      <dgm:prSet presAssocID="{3C01EB98-4B71-4C9E-8C18-A97415602FC6}" presName="composite" presStyleCnt="0"/>
      <dgm:spPr/>
    </dgm:pt>
    <dgm:pt modelId="{F45BD352-D618-406C-A198-A664F2EB88EE}" type="pres">
      <dgm:prSet presAssocID="{3C01EB98-4B71-4C9E-8C18-A97415602F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9F30F65-174B-426F-8EB0-A6A6FDD42C2C}" type="pres">
      <dgm:prSet presAssocID="{3C01EB98-4B71-4C9E-8C18-A97415602FC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F9D5A2F-3F87-465A-8BDE-4D5F39EA7196}" srcId="{4EBC7A1C-5A6E-4F93-A77A-073C69770DE1}" destId="{E4020537-EC88-4E0E-94BB-157A06E1A6AF}" srcOrd="2" destOrd="0" parTransId="{435C86F5-38DC-4350-9941-23CF97B76740}" sibTransId="{D3646DBB-15A6-4418-9180-9D3CEDAEE429}"/>
    <dgm:cxn modelId="{67C0E94C-549D-454A-A652-0ABD1DC2F002}" srcId="{3C01EB98-4B71-4C9E-8C18-A97415602FC6}" destId="{1DC166F2-326C-4038-80C7-E9EE1C87B34C}" srcOrd="2" destOrd="0" parTransId="{DC459A8D-E887-4597-AF9D-917A34FB8263}" sibTransId="{FFEB073F-6D2F-4385-8281-2FAA39E94E22}"/>
    <dgm:cxn modelId="{EE6E2737-CE22-4B25-A5D9-97F3739003F7}" srcId="{F65224EF-8D7E-4544-B845-44FAB0B87FA7}" destId="{954937B5-3B58-4253-BCD0-B090200DCBEA}" srcOrd="3" destOrd="0" parTransId="{6BF31638-1EA6-440F-ABE2-B75A6729D53F}" sibTransId="{C0A23066-B7D5-4123-A193-397D544A9C26}"/>
    <dgm:cxn modelId="{CC078521-B277-4CE3-9E62-7F10D27A9666}" type="presOf" srcId="{F65224EF-8D7E-4544-B845-44FAB0B87FA7}" destId="{3436D542-792D-49A5-8018-219B48D192FC}" srcOrd="0" destOrd="0" presId="urn:microsoft.com/office/officeart/2005/8/layout/hList1"/>
    <dgm:cxn modelId="{2D89C56D-480E-4F4D-B230-505544F51FB5}" srcId="{F65224EF-8D7E-4544-B845-44FAB0B87FA7}" destId="{B033A28C-C0A0-4F3C-9459-942C1C7631B4}" srcOrd="2" destOrd="0" parTransId="{C7E8911F-A815-4500-B591-1A2156F88EE9}" sibTransId="{3BC09815-D145-4C58-8FF8-0663EF7FF669}"/>
    <dgm:cxn modelId="{4C0C5748-74E2-4D14-81EA-EE407CEB947C}" srcId="{F65224EF-8D7E-4544-B845-44FAB0B87FA7}" destId="{D4B85674-2A29-4459-902C-F8F0D7F8CFB3}" srcOrd="0" destOrd="0" parTransId="{5AC98A65-2002-4D02-BC2D-D18B5403B449}" sibTransId="{83C71D3B-16AE-4F83-A611-40988EE42FF9}"/>
    <dgm:cxn modelId="{86A08C94-418B-44BA-8CAC-7131F150B44B}" srcId="{3C01EB98-4B71-4C9E-8C18-A97415602FC6}" destId="{F4CB2A56-AECB-4F84-941C-7AB2811E58B3}" srcOrd="1" destOrd="0" parTransId="{1231213E-683C-4DCA-AAA8-0AA227B56289}" sibTransId="{C515EFAD-1B1F-4686-95CB-C9182FB0576C}"/>
    <dgm:cxn modelId="{D410AA50-3C5A-4507-85FC-D31866FBA744}" type="presOf" srcId="{3C01EB98-4B71-4C9E-8C18-A97415602FC6}" destId="{F45BD352-D618-406C-A198-A664F2EB88EE}" srcOrd="0" destOrd="0" presId="urn:microsoft.com/office/officeart/2005/8/layout/hList1"/>
    <dgm:cxn modelId="{6E3AFC8C-0057-4931-8CA8-851DB9C9E386}" type="presOf" srcId="{F4CB2A56-AECB-4F84-941C-7AB2811E58B3}" destId="{B9F30F65-174B-426F-8EB0-A6A6FDD42C2C}" srcOrd="0" destOrd="1" presId="urn:microsoft.com/office/officeart/2005/8/layout/hList1"/>
    <dgm:cxn modelId="{E5D93638-0CBB-4FDD-AC2C-236FD42E1488}" srcId="{4EBC7A1C-5A6E-4F93-A77A-073C69770DE1}" destId="{EBC392F1-06DF-4957-87AF-B1199774FBFA}" srcOrd="1" destOrd="0" parTransId="{0FBD10E3-01F2-46FB-A92E-F987CE5BD31D}" sibTransId="{5DB09474-BA1F-4AAB-9C7A-B176CB793C02}"/>
    <dgm:cxn modelId="{FD211CED-2BD8-4058-BB81-7F59D2CECA48}" srcId="{03DB48E2-FF61-4806-9DC6-FB548F298AE8}" destId="{4EBC7A1C-5A6E-4F93-A77A-073C69770DE1}" srcOrd="0" destOrd="0" parTransId="{AED947D7-C013-43F4-9567-D7A5B09509D5}" sibTransId="{CF33BC80-6D45-403D-B2E2-85BBA752C456}"/>
    <dgm:cxn modelId="{0B5454A9-1974-47C6-AAC2-C42337701BB1}" srcId="{F65224EF-8D7E-4544-B845-44FAB0B87FA7}" destId="{2F72D09B-D691-4B3D-83EC-32A68818FB94}" srcOrd="1" destOrd="0" parTransId="{C47CC522-0B12-4E3C-B856-120A720366C5}" sibTransId="{0142B3FC-58F6-46E4-ABCC-EADFF1DF7941}"/>
    <dgm:cxn modelId="{2F98754E-DAAB-4113-BB74-DAC8C3DF1311}" type="presOf" srcId="{2F72D09B-D691-4B3D-83EC-32A68818FB94}" destId="{EBDFFC4F-8E21-47DF-AA69-A8330FBB5B7E}" srcOrd="0" destOrd="1" presId="urn:microsoft.com/office/officeart/2005/8/layout/hList1"/>
    <dgm:cxn modelId="{B3C6C27A-4088-44A7-ABAE-1266A8E013F5}" srcId="{4EBC7A1C-5A6E-4F93-A77A-073C69770DE1}" destId="{7DEEBE4E-3F22-4E63-AA03-496218C6484A}" srcOrd="3" destOrd="0" parTransId="{60E9B2E6-BF91-4494-B76A-77DB7FA110AC}" sibTransId="{E9724C4F-47B7-41D3-9AAB-80654484AFB9}"/>
    <dgm:cxn modelId="{1A6C8E9B-6371-4C0F-8487-229CA8B70E51}" type="presOf" srcId="{E4020537-EC88-4E0E-94BB-157A06E1A6AF}" destId="{B684DAB0-A294-4BCB-860C-F4BC696F526E}" srcOrd="0" destOrd="2" presId="urn:microsoft.com/office/officeart/2005/8/layout/hList1"/>
    <dgm:cxn modelId="{9D66E543-AF3A-4C45-8D16-345EAEA7A3B5}" type="presOf" srcId="{B033A28C-C0A0-4F3C-9459-942C1C7631B4}" destId="{EBDFFC4F-8E21-47DF-AA69-A8330FBB5B7E}" srcOrd="0" destOrd="2" presId="urn:microsoft.com/office/officeart/2005/8/layout/hList1"/>
    <dgm:cxn modelId="{F1AAF322-AAFC-4904-B1DB-C07130272FD5}" type="presOf" srcId="{8A746569-1290-42F7-8572-9D08720272BF}" destId="{B9F30F65-174B-426F-8EB0-A6A6FDD42C2C}" srcOrd="0" destOrd="0" presId="urn:microsoft.com/office/officeart/2005/8/layout/hList1"/>
    <dgm:cxn modelId="{802836F2-A1F0-40EF-860A-19BED0BA5D8E}" type="presOf" srcId="{4758FD84-CE7B-4419-AB1C-A05E54EDE811}" destId="{B684DAB0-A294-4BCB-860C-F4BC696F526E}" srcOrd="0" destOrd="0" presId="urn:microsoft.com/office/officeart/2005/8/layout/hList1"/>
    <dgm:cxn modelId="{479CAABB-ED95-4EE6-ADDD-CB89DBE1BF72}" srcId="{3C01EB98-4B71-4C9E-8C18-A97415602FC6}" destId="{C965B414-5765-45DF-B4AE-895F718917D8}" srcOrd="3" destOrd="0" parTransId="{754B8E27-5647-4537-B283-77700A880E3F}" sibTransId="{65D85FF7-0849-48DA-AE25-61C7104A28FF}"/>
    <dgm:cxn modelId="{72632036-E5D9-420A-8324-A768BC15E8C6}" type="presOf" srcId="{7DEEBE4E-3F22-4E63-AA03-496218C6484A}" destId="{B684DAB0-A294-4BCB-860C-F4BC696F526E}" srcOrd="0" destOrd="3" presId="urn:microsoft.com/office/officeart/2005/8/layout/hList1"/>
    <dgm:cxn modelId="{3F5224F0-6299-4FFE-B2CD-44772B80279F}" type="presOf" srcId="{C3FC82AE-C12C-425D-A18B-AFDC2DBE97D7}" destId="{B684DAB0-A294-4BCB-860C-F4BC696F526E}" srcOrd="0" destOrd="4" presId="urn:microsoft.com/office/officeart/2005/8/layout/hList1"/>
    <dgm:cxn modelId="{D6EB7056-4278-4672-B689-D770E90FB80C}" srcId="{3C01EB98-4B71-4C9E-8C18-A97415602FC6}" destId="{8A746569-1290-42F7-8572-9D08720272BF}" srcOrd="0" destOrd="0" parTransId="{5DCF66D6-F548-4276-9E86-06A6B6216000}" sibTransId="{6BCA0BC8-239A-41E5-A571-203A6048F2C1}"/>
    <dgm:cxn modelId="{ABE7144B-817D-4327-9C91-525A96772884}" type="presOf" srcId="{8BF3CA2D-A3F4-43D6-B71F-2DF48BC88C4C}" destId="{EBDFFC4F-8E21-47DF-AA69-A8330FBB5B7E}" srcOrd="0" destOrd="4" presId="urn:microsoft.com/office/officeart/2005/8/layout/hList1"/>
    <dgm:cxn modelId="{D45A1682-1617-4217-B731-BB9902793951}" type="presOf" srcId="{D4B85674-2A29-4459-902C-F8F0D7F8CFB3}" destId="{EBDFFC4F-8E21-47DF-AA69-A8330FBB5B7E}" srcOrd="0" destOrd="0" presId="urn:microsoft.com/office/officeart/2005/8/layout/hList1"/>
    <dgm:cxn modelId="{2C4F5507-AEC0-454C-806D-AFD5D13D58D2}" type="presOf" srcId="{EBC392F1-06DF-4957-87AF-B1199774FBFA}" destId="{B684DAB0-A294-4BCB-860C-F4BC696F526E}" srcOrd="0" destOrd="1" presId="urn:microsoft.com/office/officeart/2005/8/layout/hList1"/>
    <dgm:cxn modelId="{F13338E8-6D57-436E-948C-2D01398E76BF}" srcId="{03DB48E2-FF61-4806-9DC6-FB548F298AE8}" destId="{3C01EB98-4B71-4C9E-8C18-A97415602FC6}" srcOrd="2" destOrd="0" parTransId="{466510DE-BD84-4F26-9A18-40C73E1AA933}" sibTransId="{1C9E3529-038A-4013-8863-02EC41A2C95F}"/>
    <dgm:cxn modelId="{867F0046-E5F3-42BF-9600-A2AA68FDA293}" type="presOf" srcId="{E73DA9A1-8DBD-41EC-B04C-737B79A48920}" destId="{B9F30F65-174B-426F-8EB0-A6A6FDD42C2C}" srcOrd="0" destOrd="4" presId="urn:microsoft.com/office/officeart/2005/8/layout/hList1"/>
    <dgm:cxn modelId="{0042FD93-6B2B-47EF-A6FC-DAD4CC766AF5}" type="presOf" srcId="{954937B5-3B58-4253-BCD0-B090200DCBEA}" destId="{EBDFFC4F-8E21-47DF-AA69-A8330FBB5B7E}" srcOrd="0" destOrd="3" presId="urn:microsoft.com/office/officeart/2005/8/layout/hList1"/>
    <dgm:cxn modelId="{97DDE881-2170-43A0-B7EB-03334DA8F9AA}" type="presOf" srcId="{1DC166F2-326C-4038-80C7-E9EE1C87B34C}" destId="{B9F30F65-174B-426F-8EB0-A6A6FDD42C2C}" srcOrd="0" destOrd="2" presId="urn:microsoft.com/office/officeart/2005/8/layout/hList1"/>
    <dgm:cxn modelId="{80C42EC8-10AF-4BB9-8655-C833B5C75F31}" type="presOf" srcId="{C965B414-5765-45DF-B4AE-895F718917D8}" destId="{B9F30F65-174B-426F-8EB0-A6A6FDD42C2C}" srcOrd="0" destOrd="3" presId="urn:microsoft.com/office/officeart/2005/8/layout/hList1"/>
    <dgm:cxn modelId="{8448FBBD-C0ED-4B47-BAAD-D7DE5C2F51CF}" type="presOf" srcId="{03DB48E2-FF61-4806-9DC6-FB548F298AE8}" destId="{9E4EDC50-DA4B-4338-A230-CE29D1B8D83D}" srcOrd="0" destOrd="0" presId="urn:microsoft.com/office/officeart/2005/8/layout/hList1"/>
    <dgm:cxn modelId="{C855B21C-B15F-4F7A-BA3B-0870C070BDAC}" srcId="{F65224EF-8D7E-4544-B845-44FAB0B87FA7}" destId="{8BF3CA2D-A3F4-43D6-B71F-2DF48BC88C4C}" srcOrd="4" destOrd="0" parTransId="{64460319-488C-468F-B784-8346163B2254}" sibTransId="{4E3AD076-08A7-404B-91B9-8C157D1D9BFD}"/>
    <dgm:cxn modelId="{126AB754-10A2-4324-A4E3-1C92BACBD1F6}" type="presOf" srcId="{4EBC7A1C-5A6E-4F93-A77A-073C69770DE1}" destId="{1A33C49C-9185-4388-A62C-EBB538AED5DD}" srcOrd="0" destOrd="0" presId="urn:microsoft.com/office/officeart/2005/8/layout/hList1"/>
    <dgm:cxn modelId="{A6987B43-6F30-420C-B6B6-20AB7A9A65E4}" srcId="{4EBC7A1C-5A6E-4F93-A77A-073C69770DE1}" destId="{4758FD84-CE7B-4419-AB1C-A05E54EDE811}" srcOrd="0" destOrd="0" parTransId="{98B1D5A3-8FDD-45F0-8D2D-DB52E1B73A96}" sibTransId="{07288E77-4790-4274-8BA5-74C5BD829E34}"/>
    <dgm:cxn modelId="{B28829FE-F7AD-4051-91C2-673D4DE4E4BA}" srcId="{4EBC7A1C-5A6E-4F93-A77A-073C69770DE1}" destId="{C3FC82AE-C12C-425D-A18B-AFDC2DBE97D7}" srcOrd="4" destOrd="0" parTransId="{5BD0C0F1-6B06-4739-9C0B-E494B99A96FE}" sibTransId="{D9708724-4701-4024-B8B3-E46E8BDC5EA6}"/>
    <dgm:cxn modelId="{41B68A9A-2A85-4B18-8501-7D9F7A5C2784}" srcId="{03DB48E2-FF61-4806-9DC6-FB548F298AE8}" destId="{F65224EF-8D7E-4544-B845-44FAB0B87FA7}" srcOrd="1" destOrd="0" parTransId="{7650A382-076A-4103-8747-033FEE9DBBF9}" sibTransId="{9A3CAA73-DE74-4841-8D64-61E9B2FE0111}"/>
    <dgm:cxn modelId="{448A1022-C3B3-4040-A27B-306AF363D0FB}" srcId="{3C01EB98-4B71-4C9E-8C18-A97415602FC6}" destId="{E73DA9A1-8DBD-41EC-B04C-737B79A48920}" srcOrd="4" destOrd="0" parTransId="{F7BCFD83-0BBD-45F9-8CA7-36B8F482986C}" sibTransId="{79D680A3-90C0-4AB2-979B-E8CAC80F458F}"/>
    <dgm:cxn modelId="{B68348C1-3DA4-465A-97E3-F3575845A806}" type="presParOf" srcId="{9E4EDC50-DA4B-4338-A230-CE29D1B8D83D}" destId="{4C3A590A-ECC1-4CE0-A7BA-0529100D8DBA}" srcOrd="0" destOrd="0" presId="urn:microsoft.com/office/officeart/2005/8/layout/hList1"/>
    <dgm:cxn modelId="{64D52580-437E-4D67-88DF-12418017A40C}" type="presParOf" srcId="{4C3A590A-ECC1-4CE0-A7BA-0529100D8DBA}" destId="{1A33C49C-9185-4388-A62C-EBB538AED5DD}" srcOrd="0" destOrd="0" presId="urn:microsoft.com/office/officeart/2005/8/layout/hList1"/>
    <dgm:cxn modelId="{9D9E1EF8-C2B7-41B6-8A40-48640D3E60BC}" type="presParOf" srcId="{4C3A590A-ECC1-4CE0-A7BA-0529100D8DBA}" destId="{B684DAB0-A294-4BCB-860C-F4BC696F526E}" srcOrd="1" destOrd="0" presId="urn:microsoft.com/office/officeart/2005/8/layout/hList1"/>
    <dgm:cxn modelId="{030BFEAC-33F1-4CB7-BEBF-95F53C6F436B}" type="presParOf" srcId="{9E4EDC50-DA4B-4338-A230-CE29D1B8D83D}" destId="{CCE09154-246A-4F67-A853-5BFD618DEB09}" srcOrd="1" destOrd="0" presId="urn:microsoft.com/office/officeart/2005/8/layout/hList1"/>
    <dgm:cxn modelId="{640301CE-580B-4021-894C-5FA67BC38AB8}" type="presParOf" srcId="{9E4EDC50-DA4B-4338-A230-CE29D1B8D83D}" destId="{F6643064-ABEA-4A2B-8A3A-0041779C860F}" srcOrd="2" destOrd="0" presId="urn:microsoft.com/office/officeart/2005/8/layout/hList1"/>
    <dgm:cxn modelId="{6D0C8B4B-0261-4B81-8BC1-9ED63D6AAACC}" type="presParOf" srcId="{F6643064-ABEA-4A2B-8A3A-0041779C860F}" destId="{3436D542-792D-49A5-8018-219B48D192FC}" srcOrd="0" destOrd="0" presId="urn:microsoft.com/office/officeart/2005/8/layout/hList1"/>
    <dgm:cxn modelId="{1332AC05-6F2C-472B-AA95-7D2050FF54AA}" type="presParOf" srcId="{F6643064-ABEA-4A2B-8A3A-0041779C860F}" destId="{EBDFFC4F-8E21-47DF-AA69-A8330FBB5B7E}" srcOrd="1" destOrd="0" presId="urn:microsoft.com/office/officeart/2005/8/layout/hList1"/>
    <dgm:cxn modelId="{EBA37791-9BD3-48CA-A506-0B4F8E40F58D}" type="presParOf" srcId="{9E4EDC50-DA4B-4338-A230-CE29D1B8D83D}" destId="{895752C6-096A-41ED-9E67-9DE51D5365AA}" srcOrd="3" destOrd="0" presId="urn:microsoft.com/office/officeart/2005/8/layout/hList1"/>
    <dgm:cxn modelId="{E07AD4A7-151F-488F-A9DF-F850DFAEA539}" type="presParOf" srcId="{9E4EDC50-DA4B-4338-A230-CE29D1B8D83D}" destId="{3F075625-FD6B-4B4B-BAB3-80B47DB8C77C}" srcOrd="4" destOrd="0" presId="urn:microsoft.com/office/officeart/2005/8/layout/hList1"/>
    <dgm:cxn modelId="{D705A7BE-9BF8-4441-8D15-586BD7F5F0DF}" type="presParOf" srcId="{3F075625-FD6B-4B4B-BAB3-80B47DB8C77C}" destId="{F45BD352-D618-406C-A198-A664F2EB88EE}" srcOrd="0" destOrd="0" presId="urn:microsoft.com/office/officeart/2005/8/layout/hList1"/>
    <dgm:cxn modelId="{D2C9A111-0D16-4267-AEF4-53C4B8871326}" type="presParOf" srcId="{3F075625-FD6B-4B4B-BAB3-80B47DB8C77C}" destId="{B9F30F65-174B-426F-8EB0-A6A6FDD42C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426A0-11F5-4441-8E1E-5CC3EA83F4E8}" type="doc">
      <dgm:prSet loTypeId="urn:microsoft.com/office/officeart/2005/8/layout/equati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74A9A6FE-6C66-48F1-86E0-D719F551CA5A}">
      <dgm:prSet phldrT="[Text]"/>
      <dgm:spPr/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Linear  motion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29CD07A0-8E47-4705-B9CC-AAF383EE7942}" type="parTrans" cxnId="{02EECA16-EEF5-49C2-8334-AC7207F6DC19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88930429-D365-4C9E-A9B5-2891F239038B}" type="sibTrans" cxnId="{02EECA16-EEF5-49C2-8334-AC7207F6DC19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AB65A19E-2369-4F44-90A5-CDE94BEC949A}">
      <dgm:prSet phldrT="[Text]"/>
      <dgm:spPr>
        <a:solidFill>
          <a:srgbClr val="E6482E"/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Angular motion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C3D52CCA-BF7E-4589-8ECC-AC958CDD1ADE}" type="parTrans" cxnId="{F822021E-BCA2-42A8-823F-07CC3EB6B00F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4CD1DF53-D061-4AFD-AF53-52291B62DFB1}" type="sibTrans" cxnId="{F822021E-BCA2-42A8-823F-07CC3EB6B00F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44088227-4B78-4D24-8CFD-9980C1497190}">
      <dgm:prSet phldrT="[Text]" custT="1"/>
      <dgm:spPr/>
      <dgm:t>
        <a:bodyPr/>
        <a:lstStyle/>
        <a:p>
          <a:r>
            <a:rPr lang="en-CA" sz="1800" dirty="0" smtClean="0">
              <a:latin typeface="Arial" pitchFamily="34" charset="0"/>
              <a:cs typeface="Arial" pitchFamily="34" charset="0"/>
            </a:rPr>
            <a:t>General motion</a:t>
          </a:r>
          <a:endParaRPr lang="en-CA" sz="1800" dirty="0">
            <a:latin typeface="Arial" pitchFamily="34" charset="0"/>
            <a:cs typeface="Arial" pitchFamily="34" charset="0"/>
          </a:endParaRPr>
        </a:p>
      </dgm:t>
    </dgm:pt>
    <dgm:pt modelId="{C0A89F96-3129-473E-B533-E61B5F1D7360}" type="parTrans" cxnId="{6ACE9A7F-1AA3-4643-961B-B8DD828AB7C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5A710D4D-3F11-455D-8F11-B675B2BBA42B}" type="sibTrans" cxnId="{6ACE9A7F-1AA3-4643-961B-B8DD828AB7C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2B0AC0B-D5A1-48F0-857B-12B213E0192E}" type="pres">
      <dgm:prSet presAssocID="{554426A0-11F5-4441-8E1E-5CC3EA83F4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7E18FF0-1E80-4BA3-8F5E-A55D55AB034F}" type="pres">
      <dgm:prSet presAssocID="{554426A0-11F5-4441-8E1E-5CC3EA83F4E8}" presName="vNodes" presStyleCnt="0"/>
      <dgm:spPr/>
    </dgm:pt>
    <dgm:pt modelId="{9136626B-5600-4870-BE12-C0BE6DB26691}" type="pres">
      <dgm:prSet presAssocID="{74A9A6FE-6C66-48F1-86E0-D719F551CA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60FC8C-7427-4920-BDB7-74DCFFB90EBD}" type="pres">
      <dgm:prSet presAssocID="{88930429-D365-4C9E-A9B5-2891F239038B}" presName="spacerT" presStyleCnt="0"/>
      <dgm:spPr/>
    </dgm:pt>
    <dgm:pt modelId="{CD089173-61F7-40F5-AA9D-6008D7C2F03F}" type="pres">
      <dgm:prSet presAssocID="{88930429-D365-4C9E-A9B5-2891F239038B}" presName="sibTrans" presStyleLbl="sibTrans2D1" presStyleIdx="0" presStyleCnt="2"/>
      <dgm:spPr/>
      <dgm:t>
        <a:bodyPr/>
        <a:lstStyle/>
        <a:p>
          <a:endParaRPr lang="en-CA"/>
        </a:p>
      </dgm:t>
    </dgm:pt>
    <dgm:pt modelId="{C88C6381-14E9-4EEF-B96B-6719E4D42556}" type="pres">
      <dgm:prSet presAssocID="{88930429-D365-4C9E-A9B5-2891F239038B}" presName="spacerB" presStyleCnt="0"/>
      <dgm:spPr/>
    </dgm:pt>
    <dgm:pt modelId="{A9C1D62C-EF01-443D-9B0C-6A0A756F5B97}" type="pres">
      <dgm:prSet presAssocID="{AB65A19E-2369-4F44-90A5-CDE94BEC94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164152-BA23-4D36-8A05-49A5A0CBD611}" type="pres">
      <dgm:prSet presAssocID="{554426A0-11F5-4441-8E1E-5CC3EA83F4E8}" presName="sibTransLast" presStyleLbl="sibTrans2D1" presStyleIdx="1" presStyleCnt="2"/>
      <dgm:spPr/>
      <dgm:t>
        <a:bodyPr/>
        <a:lstStyle/>
        <a:p>
          <a:endParaRPr lang="en-CA"/>
        </a:p>
      </dgm:t>
    </dgm:pt>
    <dgm:pt modelId="{56D374EB-3CCE-4E35-8953-BD503CC2B563}" type="pres">
      <dgm:prSet presAssocID="{554426A0-11F5-4441-8E1E-5CC3EA83F4E8}" presName="connectorText" presStyleLbl="sibTrans2D1" presStyleIdx="1" presStyleCnt="2"/>
      <dgm:spPr/>
      <dgm:t>
        <a:bodyPr/>
        <a:lstStyle/>
        <a:p>
          <a:endParaRPr lang="en-CA"/>
        </a:p>
      </dgm:t>
    </dgm:pt>
    <dgm:pt modelId="{25451C9C-A525-4ABA-9732-32479090FDF7}" type="pres">
      <dgm:prSet presAssocID="{554426A0-11F5-4441-8E1E-5CC3EA83F4E8}" presName="lastNode" presStyleLbl="node1" presStyleIdx="2" presStyleCnt="3" custScaleX="55181" custScaleY="5260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822021E-BCA2-42A8-823F-07CC3EB6B00F}" srcId="{554426A0-11F5-4441-8E1E-5CC3EA83F4E8}" destId="{AB65A19E-2369-4F44-90A5-CDE94BEC949A}" srcOrd="1" destOrd="0" parTransId="{C3D52CCA-BF7E-4589-8ECC-AC958CDD1ADE}" sibTransId="{4CD1DF53-D061-4AFD-AF53-52291B62DFB1}"/>
    <dgm:cxn modelId="{7C995C82-381D-455B-9F60-1D5E81296407}" type="presOf" srcId="{AB65A19E-2369-4F44-90A5-CDE94BEC949A}" destId="{A9C1D62C-EF01-443D-9B0C-6A0A756F5B97}" srcOrd="0" destOrd="0" presId="urn:microsoft.com/office/officeart/2005/8/layout/equation2"/>
    <dgm:cxn modelId="{D95CE4DE-2BEE-4B52-8B31-8947EECB5849}" type="presOf" srcId="{4CD1DF53-D061-4AFD-AF53-52291B62DFB1}" destId="{56D374EB-3CCE-4E35-8953-BD503CC2B563}" srcOrd="1" destOrd="0" presId="urn:microsoft.com/office/officeart/2005/8/layout/equation2"/>
    <dgm:cxn modelId="{84C65A75-FD50-4B41-A864-623959B5AF47}" type="presOf" srcId="{554426A0-11F5-4441-8E1E-5CC3EA83F4E8}" destId="{C2B0AC0B-D5A1-48F0-857B-12B213E0192E}" srcOrd="0" destOrd="0" presId="urn:microsoft.com/office/officeart/2005/8/layout/equation2"/>
    <dgm:cxn modelId="{D0E97D9D-D591-4D72-8F5C-654CC5AEFB44}" type="presOf" srcId="{74A9A6FE-6C66-48F1-86E0-D719F551CA5A}" destId="{9136626B-5600-4870-BE12-C0BE6DB26691}" srcOrd="0" destOrd="0" presId="urn:microsoft.com/office/officeart/2005/8/layout/equation2"/>
    <dgm:cxn modelId="{6ACE9A7F-1AA3-4643-961B-B8DD828AB7C0}" srcId="{554426A0-11F5-4441-8E1E-5CC3EA83F4E8}" destId="{44088227-4B78-4D24-8CFD-9980C1497190}" srcOrd="2" destOrd="0" parTransId="{C0A89F96-3129-473E-B533-E61B5F1D7360}" sibTransId="{5A710D4D-3F11-455D-8F11-B675B2BBA42B}"/>
    <dgm:cxn modelId="{35971975-F98B-4213-998A-6911A303783C}" type="presOf" srcId="{4CD1DF53-D061-4AFD-AF53-52291B62DFB1}" destId="{F7164152-BA23-4D36-8A05-49A5A0CBD611}" srcOrd="0" destOrd="0" presId="urn:microsoft.com/office/officeart/2005/8/layout/equation2"/>
    <dgm:cxn modelId="{9E06A12C-52B2-4DE9-8F35-AD354B95C3EF}" type="presOf" srcId="{88930429-D365-4C9E-A9B5-2891F239038B}" destId="{CD089173-61F7-40F5-AA9D-6008D7C2F03F}" srcOrd="0" destOrd="0" presId="urn:microsoft.com/office/officeart/2005/8/layout/equation2"/>
    <dgm:cxn modelId="{02EECA16-EEF5-49C2-8334-AC7207F6DC19}" srcId="{554426A0-11F5-4441-8E1E-5CC3EA83F4E8}" destId="{74A9A6FE-6C66-48F1-86E0-D719F551CA5A}" srcOrd="0" destOrd="0" parTransId="{29CD07A0-8E47-4705-B9CC-AAF383EE7942}" sibTransId="{88930429-D365-4C9E-A9B5-2891F239038B}"/>
    <dgm:cxn modelId="{B934F8A2-AAD3-4EB6-9862-71E0594A35D3}" type="presOf" srcId="{44088227-4B78-4D24-8CFD-9980C1497190}" destId="{25451C9C-A525-4ABA-9732-32479090FDF7}" srcOrd="0" destOrd="0" presId="urn:microsoft.com/office/officeart/2005/8/layout/equation2"/>
    <dgm:cxn modelId="{B151EE4B-2C76-41DC-9A7F-2C6C34A91B67}" type="presParOf" srcId="{C2B0AC0B-D5A1-48F0-857B-12B213E0192E}" destId="{17E18FF0-1E80-4BA3-8F5E-A55D55AB034F}" srcOrd="0" destOrd="0" presId="urn:microsoft.com/office/officeart/2005/8/layout/equation2"/>
    <dgm:cxn modelId="{6E074613-68AB-468B-8A4C-F0A7432DC799}" type="presParOf" srcId="{17E18FF0-1E80-4BA3-8F5E-A55D55AB034F}" destId="{9136626B-5600-4870-BE12-C0BE6DB26691}" srcOrd="0" destOrd="0" presId="urn:microsoft.com/office/officeart/2005/8/layout/equation2"/>
    <dgm:cxn modelId="{0AF2CF9B-F6A9-4E2F-AA88-50AB265F514B}" type="presParOf" srcId="{17E18FF0-1E80-4BA3-8F5E-A55D55AB034F}" destId="{DC60FC8C-7427-4920-BDB7-74DCFFB90EBD}" srcOrd="1" destOrd="0" presId="urn:microsoft.com/office/officeart/2005/8/layout/equation2"/>
    <dgm:cxn modelId="{983F011B-8C3B-41DB-AF45-DB9D6A0DA4B4}" type="presParOf" srcId="{17E18FF0-1E80-4BA3-8F5E-A55D55AB034F}" destId="{CD089173-61F7-40F5-AA9D-6008D7C2F03F}" srcOrd="2" destOrd="0" presId="urn:microsoft.com/office/officeart/2005/8/layout/equation2"/>
    <dgm:cxn modelId="{E3185C7F-59E5-4DD2-865D-591427612DD4}" type="presParOf" srcId="{17E18FF0-1E80-4BA3-8F5E-A55D55AB034F}" destId="{C88C6381-14E9-4EEF-B96B-6719E4D42556}" srcOrd="3" destOrd="0" presId="urn:microsoft.com/office/officeart/2005/8/layout/equation2"/>
    <dgm:cxn modelId="{D993AB53-5E58-44F5-9D15-616B44F5607A}" type="presParOf" srcId="{17E18FF0-1E80-4BA3-8F5E-A55D55AB034F}" destId="{A9C1D62C-EF01-443D-9B0C-6A0A756F5B97}" srcOrd="4" destOrd="0" presId="urn:microsoft.com/office/officeart/2005/8/layout/equation2"/>
    <dgm:cxn modelId="{CCDA9814-BEA3-4694-AC4A-6AE9D0F765E6}" type="presParOf" srcId="{C2B0AC0B-D5A1-48F0-857B-12B213E0192E}" destId="{F7164152-BA23-4D36-8A05-49A5A0CBD611}" srcOrd="1" destOrd="0" presId="urn:microsoft.com/office/officeart/2005/8/layout/equation2"/>
    <dgm:cxn modelId="{BBED077B-63A1-4AA7-BC3B-D57D38BC3B24}" type="presParOf" srcId="{F7164152-BA23-4D36-8A05-49A5A0CBD611}" destId="{56D374EB-3CCE-4E35-8953-BD503CC2B563}" srcOrd="0" destOrd="0" presId="urn:microsoft.com/office/officeart/2005/8/layout/equation2"/>
    <dgm:cxn modelId="{DFAD661B-6A7B-4F92-AD57-E97BE6DDA2A2}" type="presParOf" srcId="{C2B0AC0B-D5A1-48F0-857B-12B213E0192E}" destId="{25451C9C-A525-4ABA-9732-32479090FDF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83FBE2-5B24-4621-B7A6-8B9F7F9EA9A8}" type="doc">
      <dgm:prSet loTypeId="urn:microsoft.com/office/officeart/2005/8/layout/hierarchy4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CA"/>
        </a:p>
      </dgm:t>
    </dgm:pt>
    <dgm:pt modelId="{C5998E8B-FD6B-4833-BC09-A62C88D7F9A4}">
      <dgm:prSet phldrT="[Text]"/>
      <dgm:spPr>
        <a:solidFill>
          <a:srgbClr val="6E5A06"/>
        </a:solidFill>
      </dgm:spPr>
      <dgm:t>
        <a:bodyPr/>
        <a:lstStyle/>
        <a:p>
          <a:pPr>
            <a:spcAft>
              <a:spcPts val="0"/>
            </a:spcAft>
          </a:pPr>
          <a:r>
            <a:rPr lang="en-CA" dirty="0" smtClean="0">
              <a:latin typeface="Arial" pitchFamily="34" charset="0"/>
              <a:cs typeface="Arial" pitchFamily="34" charset="0"/>
              <a:sym typeface="Symbol"/>
            </a:rPr>
            <a:t>Stability </a:t>
          </a:r>
        </a:p>
        <a:p>
          <a:pPr>
            <a:spcAft>
              <a:spcPts val="0"/>
            </a:spcAft>
          </a:pPr>
          <a:r>
            <a:rPr lang="en-CA" i="1" dirty="0" smtClean="0">
              <a:latin typeface="Arial" pitchFamily="34" charset="0"/>
              <a:cs typeface="Arial" pitchFamily="34" charset="0"/>
              <a:sym typeface="Symbol"/>
            </a:rPr>
            <a:t>Static Equilibrium</a:t>
          </a:r>
          <a:endParaRPr lang="en-CA" i="1" dirty="0">
            <a:latin typeface="Arial" pitchFamily="34" charset="0"/>
            <a:cs typeface="Arial" pitchFamily="34" charset="0"/>
          </a:endParaRPr>
        </a:p>
      </dgm:t>
    </dgm:pt>
    <dgm:pt modelId="{027D9195-9B4A-42B0-84EA-48F9E85EB3BB}" type="parTrans" cxnId="{F991F107-F16F-4F4B-83E1-48A0BA1AC56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0D6658E2-4DA2-4B33-A5AC-0556AF1CA512}" type="sibTrans" cxnId="{F991F107-F16F-4F4B-83E1-48A0BA1AC56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EDA8613D-D680-4A56-9B34-96506B865329}">
      <dgm:prSet phldrT="[Text]"/>
      <dgm:spPr>
        <a:solidFill>
          <a:srgbClr val="6E5A06"/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  <a:sym typeface="Symbol"/>
            </a:rPr>
            <a:t> base size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521682F4-2399-443A-99F8-C3BAAC8E4A87}" type="parTrans" cxnId="{F259718E-344A-4AFC-94E4-5E6FFADD94DF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D2DFA8B4-19C4-4C6E-A989-D89E38C48AF5}" type="sibTrans" cxnId="{F259718E-344A-4AFC-94E4-5E6FFADD94DF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49BCDDD9-AB75-485A-B270-C6331286D562}">
      <dgm:prSet phldrT="[Text]"/>
      <dgm:spPr>
        <a:solidFill>
          <a:srgbClr val="876F07"/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  <a:sym typeface="Symbol"/>
            </a:rPr>
            <a:t> body size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F22A10F0-9C13-4432-B640-2E344FFE0FD0}" type="parTrans" cxnId="{34E6D7F7-B158-43DB-8117-E3578B5974C3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3546C35F-25C5-47DC-85DC-E2F9D956E370}" type="sibTrans" cxnId="{34E6D7F7-B158-43DB-8117-E3578B5974C3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2D8B34EC-C2EF-4B9F-9D2E-89533E0304E3}">
      <dgm:prSet phldrT="[Text]"/>
      <dgm:spPr>
        <a:solidFill>
          <a:srgbClr val="AB8C09"/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Lower centre of gravity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78451D8D-B6B5-4654-BC28-DD9FC871E0AD}" type="parTrans" cxnId="{11D8ED56-A2F8-4807-82C1-5F469BD7808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88A9A44C-3186-44FB-B078-73E4DC8B83A8}" type="sibTrans" cxnId="{11D8ED56-A2F8-4807-82C1-5F469BD7808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E8008516-70B9-47D7-B91E-E7A2540387C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  <a:sym typeface="Symbol"/>
            </a:rPr>
            <a:t> distance between gravity line intersecting base and outside base edge 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966EE5C4-A29F-4710-968D-0040F254D950}" type="parTrans" cxnId="{D9ADA018-2EAA-42BD-ABD6-8C9C27BFD16B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E3198F72-29F8-4F08-B5DC-A1275F554995}" type="sibTrans" cxnId="{D9ADA018-2EAA-42BD-ABD6-8C9C27BFD16B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5EF719E4-BFB4-4B22-B0A7-CB72A4996FD0}" type="pres">
      <dgm:prSet presAssocID="{BF83FBE2-5B24-4621-B7A6-8B9F7F9EA9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1171706-AA09-497A-8FBE-69545C8E0C23}" type="pres">
      <dgm:prSet presAssocID="{C5998E8B-FD6B-4833-BC09-A62C88D7F9A4}" presName="vertOne" presStyleCnt="0"/>
      <dgm:spPr/>
    </dgm:pt>
    <dgm:pt modelId="{4F63CFDE-C90F-472D-BE26-9E0B6DCD39DE}" type="pres">
      <dgm:prSet presAssocID="{C5998E8B-FD6B-4833-BC09-A62C88D7F9A4}" presName="txOne" presStyleLbl="node0" presStyleIdx="0" presStyleCnt="1" custScaleY="75583" custLinFactNeighborX="-1262" custLinFactNeighborY="-2494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9163C31-859E-48DA-A18D-C97F2CB38B79}" type="pres">
      <dgm:prSet presAssocID="{C5998E8B-FD6B-4833-BC09-A62C88D7F9A4}" presName="parTransOne" presStyleCnt="0"/>
      <dgm:spPr/>
    </dgm:pt>
    <dgm:pt modelId="{73873FC5-DF7F-4C55-B8FD-DA84BA8E4DB2}" type="pres">
      <dgm:prSet presAssocID="{C5998E8B-FD6B-4833-BC09-A62C88D7F9A4}" presName="horzOne" presStyleCnt="0"/>
      <dgm:spPr/>
    </dgm:pt>
    <dgm:pt modelId="{C0E73F4E-5730-4FD0-B970-09775B7C8930}" type="pres">
      <dgm:prSet presAssocID="{EDA8613D-D680-4A56-9B34-96506B865329}" presName="vertTwo" presStyleCnt="0"/>
      <dgm:spPr/>
    </dgm:pt>
    <dgm:pt modelId="{7FB4C767-3D21-4633-805D-E81C9E4F21B3}" type="pres">
      <dgm:prSet presAssocID="{EDA8613D-D680-4A56-9B34-96506B865329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1815666-B77E-4F14-98FF-70A76C93A7D0}" type="pres">
      <dgm:prSet presAssocID="{EDA8613D-D680-4A56-9B34-96506B865329}" presName="horzTwo" presStyleCnt="0"/>
      <dgm:spPr/>
    </dgm:pt>
    <dgm:pt modelId="{2F5A2B2D-A519-4E64-B008-83BB5196B628}" type="pres">
      <dgm:prSet presAssocID="{D2DFA8B4-19C4-4C6E-A989-D89E38C48AF5}" presName="sibSpaceTwo" presStyleCnt="0"/>
      <dgm:spPr/>
    </dgm:pt>
    <dgm:pt modelId="{BA282F45-FC13-46FF-96DA-FEA7DCEBAF9F}" type="pres">
      <dgm:prSet presAssocID="{49BCDDD9-AB75-485A-B270-C6331286D562}" presName="vertTwo" presStyleCnt="0"/>
      <dgm:spPr/>
    </dgm:pt>
    <dgm:pt modelId="{ACD24093-2FD1-413A-AF3B-C5EE7990F75E}" type="pres">
      <dgm:prSet presAssocID="{49BCDDD9-AB75-485A-B270-C6331286D56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2479813-C1DF-466D-9C6B-9C5F999AEBF7}" type="pres">
      <dgm:prSet presAssocID="{49BCDDD9-AB75-485A-B270-C6331286D562}" presName="horzTwo" presStyleCnt="0"/>
      <dgm:spPr/>
    </dgm:pt>
    <dgm:pt modelId="{44DC5785-9C0E-4BB7-8AEE-26E591BA7D97}" type="pres">
      <dgm:prSet presAssocID="{3546C35F-25C5-47DC-85DC-E2F9D956E370}" presName="sibSpaceTwo" presStyleCnt="0"/>
      <dgm:spPr/>
    </dgm:pt>
    <dgm:pt modelId="{852C9E6E-64CA-430C-AE19-5A811746B351}" type="pres">
      <dgm:prSet presAssocID="{2D8B34EC-C2EF-4B9F-9D2E-89533E0304E3}" presName="vertTwo" presStyleCnt="0"/>
      <dgm:spPr/>
    </dgm:pt>
    <dgm:pt modelId="{3B436E2F-4502-49D9-B59B-D57477A7F782}" type="pres">
      <dgm:prSet presAssocID="{2D8B34EC-C2EF-4B9F-9D2E-89533E0304E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FAE7455-3FA5-4259-8A1A-72F526205C7F}" type="pres">
      <dgm:prSet presAssocID="{2D8B34EC-C2EF-4B9F-9D2E-89533E0304E3}" presName="horzTwo" presStyleCnt="0"/>
      <dgm:spPr/>
    </dgm:pt>
    <dgm:pt modelId="{CC2C5845-38C7-4786-BAFD-777BD1875566}" type="pres">
      <dgm:prSet presAssocID="{88A9A44C-3186-44FB-B078-73E4DC8B83A8}" presName="sibSpaceTwo" presStyleCnt="0"/>
      <dgm:spPr/>
    </dgm:pt>
    <dgm:pt modelId="{D39BF62E-A8F6-4AFF-8917-1A2C0F9EDD09}" type="pres">
      <dgm:prSet presAssocID="{E8008516-70B9-47D7-B91E-E7A2540387CC}" presName="vertTwo" presStyleCnt="0"/>
      <dgm:spPr/>
    </dgm:pt>
    <dgm:pt modelId="{FC07E7DC-75D3-4245-B020-AF1DCADA8DD0}" type="pres">
      <dgm:prSet presAssocID="{E8008516-70B9-47D7-B91E-E7A2540387C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CFD2F27-6BBA-403D-962F-921C03858B87}" type="pres">
      <dgm:prSet presAssocID="{E8008516-70B9-47D7-B91E-E7A2540387CC}" presName="horzTwo" presStyleCnt="0"/>
      <dgm:spPr/>
    </dgm:pt>
  </dgm:ptLst>
  <dgm:cxnLst>
    <dgm:cxn modelId="{D9ADA018-2EAA-42BD-ABD6-8C9C27BFD16B}" srcId="{C5998E8B-FD6B-4833-BC09-A62C88D7F9A4}" destId="{E8008516-70B9-47D7-B91E-E7A2540387CC}" srcOrd="3" destOrd="0" parTransId="{966EE5C4-A29F-4710-968D-0040F254D950}" sibTransId="{E3198F72-29F8-4F08-B5DC-A1275F554995}"/>
    <dgm:cxn modelId="{A0E5C7EF-A980-4EDA-A9C8-231705CD9040}" type="presOf" srcId="{E8008516-70B9-47D7-B91E-E7A2540387CC}" destId="{FC07E7DC-75D3-4245-B020-AF1DCADA8DD0}" srcOrd="0" destOrd="0" presId="urn:microsoft.com/office/officeart/2005/8/layout/hierarchy4"/>
    <dgm:cxn modelId="{11D8ED56-A2F8-4807-82C1-5F469BD78080}" srcId="{C5998E8B-FD6B-4833-BC09-A62C88D7F9A4}" destId="{2D8B34EC-C2EF-4B9F-9D2E-89533E0304E3}" srcOrd="2" destOrd="0" parTransId="{78451D8D-B6B5-4654-BC28-DD9FC871E0AD}" sibTransId="{88A9A44C-3186-44FB-B078-73E4DC8B83A8}"/>
    <dgm:cxn modelId="{F259718E-344A-4AFC-94E4-5E6FFADD94DF}" srcId="{C5998E8B-FD6B-4833-BC09-A62C88D7F9A4}" destId="{EDA8613D-D680-4A56-9B34-96506B865329}" srcOrd="0" destOrd="0" parTransId="{521682F4-2399-443A-99F8-C3BAAC8E4A87}" sibTransId="{D2DFA8B4-19C4-4C6E-A989-D89E38C48AF5}"/>
    <dgm:cxn modelId="{34E6D7F7-B158-43DB-8117-E3578B5974C3}" srcId="{C5998E8B-FD6B-4833-BC09-A62C88D7F9A4}" destId="{49BCDDD9-AB75-485A-B270-C6331286D562}" srcOrd="1" destOrd="0" parTransId="{F22A10F0-9C13-4432-B640-2E344FFE0FD0}" sibTransId="{3546C35F-25C5-47DC-85DC-E2F9D956E370}"/>
    <dgm:cxn modelId="{E3FB3B19-CD59-4724-BE37-DCE2188D06FE}" type="presOf" srcId="{2D8B34EC-C2EF-4B9F-9D2E-89533E0304E3}" destId="{3B436E2F-4502-49D9-B59B-D57477A7F782}" srcOrd="0" destOrd="0" presId="urn:microsoft.com/office/officeart/2005/8/layout/hierarchy4"/>
    <dgm:cxn modelId="{E4287F5D-9E2E-437B-9935-9B537151CF54}" type="presOf" srcId="{C5998E8B-FD6B-4833-BC09-A62C88D7F9A4}" destId="{4F63CFDE-C90F-472D-BE26-9E0B6DCD39DE}" srcOrd="0" destOrd="0" presId="urn:microsoft.com/office/officeart/2005/8/layout/hierarchy4"/>
    <dgm:cxn modelId="{F991F107-F16F-4F4B-83E1-48A0BA1AC567}" srcId="{BF83FBE2-5B24-4621-B7A6-8B9F7F9EA9A8}" destId="{C5998E8B-FD6B-4833-BC09-A62C88D7F9A4}" srcOrd="0" destOrd="0" parTransId="{027D9195-9B4A-42B0-84EA-48F9E85EB3BB}" sibTransId="{0D6658E2-4DA2-4B33-A5AC-0556AF1CA512}"/>
    <dgm:cxn modelId="{025C5A45-6485-4865-BA68-C8EE7A15F74A}" type="presOf" srcId="{EDA8613D-D680-4A56-9B34-96506B865329}" destId="{7FB4C767-3D21-4633-805D-E81C9E4F21B3}" srcOrd="0" destOrd="0" presId="urn:microsoft.com/office/officeart/2005/8/layout/hierarchy4"/>
    <dgm:cxn modelId="{A799B819-7A00-42EC-B405-CAF807E40A6C}" type="presOf" srcId="{49BCDDD9-AB75-485A-B270-C6331286D562}" destId="{ACD24093-2FD1-413A-AF3B-C5EE7990F75E}" srcOrd="0" destOrd="0" presId="urn:microsoft.com/office/officeart/2005/8/layout/hierarchy4"/>
    <dgm:cxn modelId="{CED7257E-2C40-4465-9D24-9B06D27D5407}" type="presOf" srcId="{BF83FBE2-5B24-4621-B7A6-8B9F7F9EA9A8}" destId="{5EF719E4-BFB4-4B22-B0A7-CB72A4996FD0}" srcOrd="0" destOrd="0" presId="urn:microsoft.com/office/officeart/2005/8/layout/hierarchy4"/>
    <dgm:cxn modelId="{1AA52AA3-FC29-450E-8AC7-66FE4B35CE73}" type="presParOf" srcId="{5EF719E4-BFB4-4B22-B0A7-CB72A4996FD0}" destId="{61171706-AA09-497A-8FBE-69545C8E0C23}" srcOrd="0" destOrd="0" presId="urn:microsoft.com/office/officeart/2005/8/layout/hierarchy4"/>
    <dgm:cxn modelId="{A080B8F4-1BE6-4C50-A623-DE7004AE674D}" type="presParOf" srcId="{61171706-AA09-497A-8FBE-69545C8E0C23}" destId="{4F63CFDE-C90F-472D-BE26-9E0B6DCD39DE}" srcOrd="0" destOrd="0" presId="urn:microsoft.com/office/officeart/2005/8/layout/hierarchy4"/>
    <dgm:cxn modelId="{73408B5B-BBFD-46C4-9EC6-2CBEB079E304}" type="presParOf" srcId="{61171706-AA09-497A-8FBE-69545C8E0C23}" destId="{C9163C31-859E-48DA-A18D-C97F2CB38B79}" srcOrd="1" destOrd="0" presId="urn:microsoft.com/office/officeart/2005/8/layout/hierarchy4"/>
    <dgm:cxn modelId="{79165D7F-2213-4ACE-B7A0-E0DEED5935ED}" type="presParOf" srcId="{61171706-AA09-497A-8FBE-69545C8E0C23}" destId="{73873FC5-DF7F-4C55-B8FD-DA84BA8E4DB2}" srcOrd="2" destOrd="0" presId="urn:microsoft.com/office/officeart/2005/8/layout/hierarchy4"/>
    <dgm:cxn modelId="{5B37CEA4-9949-4A87-8944-59708A2253A5}" type="presParOf" srcId="{73873FC5-DF7F-4C55-B8FD-DA84BA8E4DB2}" destId="{C0E73F4E-5730-4FD0-B970-09775B7C8930}" srcOrd="0" destOrd="0" presId="urn:microsoft.com/office/officeart/2005/8/layout/hierarchy4"/>
    <dgm:cxn modelId="{1CB39F51-7EC5-4488-B899-29CC0804D50B}" type="presParOf" srcId="{C0E73F4E-5730-4FD0-B970-09775B7C8930}" destId="{7FB4C767-3D21-4633-805D-E81C9E4F21B3}" srcOrd="0" destOrd="0" presId="urn:microsoft.com/office/officeart/2005/8/layout/hierarchy4"/>
    <dgm:cxn modelId="{CDFD62ED-838F-4946-A2A6-8472EE61E478}" type="presParOf" srcId="{C0E73F4E-5730-4FD0-B970-09775B7C8930}" destId="{01815666-B77E-4F14-98FF-70A76C93A7D0}" srcOrd="1" destOrd="0" presId="urn:microsoft.com/office/officeart/2005/8/layout/hierarchy4"/>
    <dgm:cxn modelId="{66D06424-320F-4574-857E-D5D40E1D352B}" type="presParOf" srcId="{73873FC5-DF7F-4C55-B8FD-DA84BA8E4DB2}" destId="{2F5A2B2D-A519-4E64-B008-83BB5196B628}" srcOrd="1" destOrd="0" presId="urn:microsoft.com/office/officeart/2005/8/layout/hierarchy4"/>
    <dgm:cxn modelId="{5D792E15-242B-4D28-BCEF-ADF0FAF99DD3}" type="presParOf" srcId="{73873FC5-DF7F-4C55-B8FD-DA84BA8E4DB2}" destId="{BA282F45-FC13-46FF-96DA-FEA7DCEBAF9F}" srcOrd="2" destOrd="0" presId="urn:microsoft.com/office/officeart/2005/8/layout/hierarchy4"/>
    <dgm:cxn modelId="{5D4CFFFC-5CC4-4A65-BE24-4F3EB4D0EFF3}" type="presParOf" srcId="{BA282F45-FC13-46FF-96DA-FEA7DCEBAF9F}" destId="{ACD24093-2FD1-413A-AF3B-C5EE7990F75E}" srcOrd="0" destOrd="0" presId="urn:microsoft.com/office/officeart/2005/8/layout/hierarchy4"/>
    <dgm:cxn modelId="{AE160408-CDCC-4A39-8819-7F78E9851B2B}" type="presParOf" srcId="{BA282F45-FC13-46FF-96DA-FEA7DCEBAF9F}" destId="{02479813-C1DF-466D-9C6B-9C5F999AEBF7}" srcOrd="1" destOrd="0" presId="urn:microsoft.com/office/officeart/2005/8/layout/hierarchy4"/>
    <dgm:cxn modelId="{45122834-DCE6-4234-9890-BBA71FA5EF04}" type="presParOf" srcId="{73873FC5-DF7F-4C55-B8FD-DA84BA8E4DB2}" destId="{44DC5785-9C0E-4BB7-8AEE-26E591BA7D97}" srcOrd="3" destOrd="0" presId="urn:microsoft.com/office/officeart/2005/8/layout/hierarchy4"/>
    <dgm:cxn modelId="{F844575A-F0FA-4C54-8338-4C03C418EADA}" type="presParOf" srcId="{73873FC5-DF7F-4C55-B8FD-DA84BA8E4DB2}" destId="{852C9E6E-64CA-430C-AE19-5A811746B351}" srcOrd="4" destOrd="0" presId="urn:microsoft.com/office/officeart/2005/8/layout/hierarchy4"/>
    <dgm:cxn modelId="{2401AE29-E056-4398-BC87-24B320F868A9}" type="presParOf" srcId="{852C9E6E-64CA-430C-AE19-5A811746B351}" destId="{3B436E2F-4502-49D9-B59B-D57477A7F782}" srcOrd="0" destOrd="0" presId="urn:microsoft.com/office/officeart/2005/8/layout/hierarchy4"/>
    <dgm:cxn modelId="{F3C22C0F-B807-4EDE-B8AD-70C0DBB807CC}" type="presParOf" srcId="{852C9E6E-64CA-430C-AE19-5A811746B351}" destId="{8FAE7455-3FA5-4259-8A1A-72F526205C7F}" srcOrd="1" destOrd="0" presId="urn:microsoft.com/office/officeart/2005/8/layout/hierarchy4"/>
    <dgm:cxn modelId="{C9FDB921-3ECC-4A6E-8985-8EB701FC95D6}" type="presParOf" srcId="{73873FC5-DF7F-4C55-B8FD-DA84BA8E4DB2}" destId="{CC2C5845-38C7-4786-BAFD-777BD1875566}" srcOrd="5" destOrd="0" presId="urn:microsoft.com/office/officeart/2005/8/layout/hierarchy4"/>
    <dgm:cxn modelId="{F16D5CD3-4F4D-453D-8E8A-7D7F38A78A9E}" type="presParOf" srcId="{73873FC5-DF7F-4C55-B8FD-DA84BA8E4DB2}" destId="{D39BF62E-A8F6-4AFF-8917-1A2C0F9EDD09}" srcOrd="6" destOrd="0" presId="urn:microsoft.com/office/officeart/2005/8/layout/hierarchy4"/>
    <dgm:cxn modelId="{C935E05D-5C47-421F-BBAD-856F30B33DD9}" type="presParOf" srcId="{D39BF62E-A8F6-4AFF-8917-1A2C0F9EDD09}" destId="{FC07E7DC-75D3-4245-B020-AF1DCADA8DD0}" srcOrd="0" destOrd="0" presId="urn:microsoft.com/office/officeart/2005/8/layout/hierarchy4"/>
    <dgm:cxn modelId="{9697A291-32F7-41EC-BFD7-8EF08D8CF57D}" type="presParOf" srcId="{D39BF62E-A8F6-4AFF-8917-1A2C0F9EDD09}" destId="{BCFD2F27-6BBA-403D-962F-921C03858B8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83FBE2-5B24-4621-B7A6-8B9F7F9EA9A8}" type="doc">
      <dgm:prSet loTypeId="urn:microsoft.com/office/officeart/2005/8/layout/hierarchy4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C5998E8B-FD6B-4833-BC09-A62C88D7F9A4}">
      <dgm:prSet phldrT="[Text]"/>
      <dgm:spPr>
        <a:solidFill>
          <a:srgbClr val="68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CA" dirty="0" smtClean="0">
              <a:latin typeface="Arial" pitchFamily="34" charset="0"/>
              <a:cs typeface="Arial" pitchFamily="34" charset="0"/>
              <a:sym typeface="Symbol"/>
            </a:rPr>
            <a:t>Stability </a:t>
          </a:r>
        </a:p>
        <a:p>
          <a:pPr>
            <a:spcAft>
              <a:spcPts val="0"/>
            </a:spcAft>
          </a:pPr>
          <a:r>
            <a:rPr lang="en-CA" i="1" dirty="0" smtClean="0">
              <a:latin typeface="Arial" pitchFamily="34" charset="0"/>
              <a:cs typeface="Arial" pitchFamily="34" charset="0"/>
              <a:sym typeface="Symbol"/>
            </a:rPr>
            <a:t>Dynamic Equilibrium</a:t>
          </a:r>
          <a:endParaRPr lang="en-CA" i="1" dirty="0">
            <a:latin typeface="Arial" pitchFamily="34" charset="0"/>
            <a:cs typeface="Arial" pitchFamily="34" charset="0"/>
          </a:endParaRPr>
        </a:p>
      </dgm:t>
    </dgm:pt>
    <dgm:pt modelId="{027D9195-9B4A-42B0-84EA-48F9E85EB3BB}" type="parTrans" cxnId="{F991F107-F16F-4F4B-83E1-48A0BA1AC56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0D6658E2-4DA2-4B33-A5AC-0556AF1CA512}" type="sibTrans" cxnId="{F991F107-F16F-4F4B-83E1-48A0BA1AC56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EDA8613D-D680-4A56-9B34-96506B865329}">
      <dgm:prSet phldrT="[Text]"/>
      <dgm:spPr>
        <a:solidFill>
          <a:srgbClr val="8A0000"/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  <a:sym typeface="Symbol"/>
            </a:rPr>
            <a:t>Widen base towards oncoming external horizontal force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521682F4-2399-443A-99F8-C3BAAC8E4A87}" type="parTrans" cxnId="{F259718E-344A-4AFC-94E4-5E6FFADD94DF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D2DFA8B4-19C4-4C6E-A989-D89E38C48AF5}" type="sibTrans" cxnId="{F259718E-344A-4AFC-94E4-5E6FFADD94DF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49BCDDD9-AB75-485A-B270-C6331286D562}">
      <dgm:prSet phldrT="[Text]"/>
      <dgm:spPr>
        <a:solidFill>
          <a:srgbClr val="BC0000"/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Move centre of gravity towards base edge during quick acceleration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F22A10F0-9C13-4432-B640-2E344FFE0FD0}" type="parTrans" cxnId="{34E6D7F7-B158-43DB-8117-E3578B5974C3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3546C35F-25C5-47DC-85DC-E2F9D956E370}" type="sibTrans" cxnId="{34E6D7F7-B158-43DB-8117-E3578B5974C3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2D8B34EC-C2EF-4B9F-9D2E-89533E0304E3}">
      <dgm:prSet phldrT="[Text]"/>
      <dgm:spPr>
        <a:solidFill>
          <a:srgbClr val="E43C20"/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Shift centre of gravity towards oncoming force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78451D8D-B6B5-4654-BC28-DD9FC871E0AD}" type="parTrans" cxnId="{11D8ED56-A2F8-4807-82C1-5F469BD7808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88A9A44C-3186-44FB-B078-73E4DC8B83A8}" type="sibTrans" cxnId="{11D8ED56-A2F8-4807-82C1-5F469BD7808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73220A35-5647-4B39-B9FE-E964DA9EE8A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CA" dirty="0" smtClean="0">
              <a:latin typeface="Arial" pitchFamily="34" charset="0"/>
              <a:cs typeface="Arial" pitchFamily="34" charset="0"/>
            </a:rPr>
            <a:t>Use reflex movement to regain loss of balance 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69AA538B-A598-44E0-8DD7-2C330E3D8593}" type="parTrans" cxnId="{E5293ADF-28F6-4D93-A342-6B61100BF015}">
      <dgm:prSet/>
      <dgm:spPr/>
      <dgm:t>
        <a:bodyPr/>
        <a:lstStyle/>
        <a:p>
          <a:endParaRPr lang="en-CA"/>
        </a:p>
      </dgm:t>
    </dgm:pt>
    <dgm:pt modelId="{3766638A-A181-49CB-B6D7-64D971CB3F96}" type="sibTrans" cxnId="{E5293ADF-28F6-4D93-A342-6B61100BF015}">
      <dgm:prSet/>
      <dgm:spPr/>
      <dgm:t>
        <a:bodyPr/>
        <a:lstStyle/>
        <a:p>
          <a:endParaRPr lang="en-CA"/>
        </a:p>
      </dgm:t>
    </dgm:pt>
    <dgm:pt modelId="{5EF719E4-BFB4-4B22-B0A7-CB72A4996FD0}" type="pres">
      <dgm:prSet presAssocID="{BF83FBE2-5B24-4621-B7A6-8B9F7F9EA9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1171706-AA09-497A-8FBE-69545C8E0C23}" type="pres">
      <dgm:prSet presAssocID="{C5998E8B-FD6B-4833-BC09-A62C88D7F9A4}" presName="vertOne" presStyleCnt="0"/>
      <dgm:spPr/>
    </dgm:pt>
    <dgm:pt modelId="{4F63CFDE-C90F-472D-BE26-9E0B6DCD39DE}" type="pres">
      <dgm:prSet presAssocID="{C5998E8B-FD6B-4833-BC09-A62C88D7F9A4}" presName="txOne" presStyleLbl="node0" presStyleIdx="0" presStyleCnt="1" custScaleY="81208" custLinFactNeighborX="-1262" custLinFactNeighborY="-2494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9163C31-859E-48DA-A18D-C97F2CB38B79}" type="pres">
      <dgm:prSet presAssocID="{C5998E8B-FD6B-4833-BC09-A62C88D7F9A4}" presName="parTransOne" presStyleCnt="0"/>
      <dgm:spPr/>
    </dgm:pt>
    <dgm:pt modelId="{73873FC5-DF7F-4C55-B8FD-DA84BA8E4DB2}" type="pres">
      <dgm:prSet presAssocID="{C5998E8B-FD6B-4833-BC09-A62C88D7F9A4}" presName="horzOne" presStyleCnt="0"/>
      <dgm:spPr/>
    </dgm:pt>
    <dgm:pt modelId="{C0E73F4E-5730-4FD0-B970-09775B7C8930}" type="pres">
      <dgm:prSet presAssocID="{EDA8613D-D680-4A56-9B34-96506B865329}" presName="vertTwo" presStyleCnt="0"/>
      <dgm:spPr/>
    </dgm:pt>
    <dgm:pt modelId="{7FB4C767-3D21-4633-805D-E81C9E4F21B3}" type="pres">
      <dgm:prSet presAssocID="{EDA8613D-D680-4A56-9B34-96506B865329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1815666-B77E-4F14-98FF-70A76C93A7D0}" type="pres">
      <dgm:prSet presAssocID="{EDA8613D-D680-4A56-9B34-96506B865329}" presName="horzTwo" presStyleCnt="0"/>
      <dgm:spPr/>
    </dgm:pt>
    <dgm:pt modelId="{2F5A2B2D-A519-4E64-B008-83BB5196B628}" type="pres">
      <dgm:prSet presAssocID="{D2DFA8B4-19C4-4C6E-A989-D89E38C48AF5}" presName="sibSpaceTwo" presStyleCnt="0"/>
      <dgm:spPr/>
    </dgm:pt>
    <dgm:pt modelId="{BA282F45-FC13-46FF-96DA-FEA7DCEBAF9F}" type="pres">
      <dgm:prSet presAssocID="{49BCDDD9-AB75-485A-B270-C6331286D562}" presName="vertTwo" presStyleCnt="0"/>
      <dgm:spPr/>
    </dgm:pt>
    <dgm:pt modelId="{ACD24093-2FD1-413A-AF3B-C5EE7990F75E}" type="pres">
      <dgm:prSet presAssocID="{49BCDDD9-AB75-485A-B270-C6331286D56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2479813-C1DF-466D-9C6B-9C5F999AEBF7}" type="pres">
      <dgm:prSet presAssocID="{49BCDDD9-AB75-485A-B270-C6331286D562}" presName="horzTwo" presStyleCnt="0"/>
      <dgm:spPr/>
    </dgm:pt>
    <dgm:pt modelId="{44DC5785-9C0E-4BB7-8AEE-26E591BA7D97}" type="pres">
      <dgm:prSet presAssocID="{3546C35F-25C5-47DC-85DC-E2F9D956E370}" presName="sibSpaceTwo" presStyleCnt="0"/>
      <dgm:spPr/>
    </dgm:pt>
    <dgm:pt modelId="{852C9E6E-64CA-430C-AE19-5A811746B351}" type="pres">
      <dgm:prSet presAssocID="{2D8B34EC-C2EF-4B9F-9D2E-89533E0304E3}" presName="vertTwo" presStyleCnt="0"/>
      <dgm:spPr/>
    </dgm:pt>
    <dgm:pt modelId="{3B436E2F-4502-49D9-B59B-D57477A7F782}" type="pres">
      <dgm:prSet presAssocID="{2D8B34EC-C2EF-4B9F-9D2E-89533E0304E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FAE7455-3FA5-4259-8A1A-72F526205C7F}" type="pres">
      <dgm:prSet presAssocID="{2D8B34EC-C2EF-4B9F-9D2E-89533E0304E3}" presName="horzTwo" presStyleCnt="0"/>
      <dgm:spPr/>
    </dgm:pt>
    <dgm:pt modelId="{CC2C5845-38C7-4786-BAFD-777BD1875566}" type="pres">
      <dgm:prSet presAssocID="{88A9A44C-3186-44FB-B078-73E4DC8B83A8}" presName="sibSpaceTwo" presStyleCnt="0"/>
      <dgm:spPr/>
    </dgm:pt>
    <dgm:pt modelId="{6E176E0A-F6BA-469D-A0E8-0BECD2A924BC}" type="pres">
      <dgm:prSet presAssocID="{73220A35-5647-4B39-B9FE-E964DA9EE8AE}" presName="vertTwo" presStyleCnt="0"/>
      <dgm:spPr/>
    </dgm:pt>
    <dgm:pt modelId="{25F6E239-3A85-451C-B92A-565F845C1B40}" type="pres">
      <dgm:prSet presAssocID="{73220A35-5647-4B39-B9FE-E964DA9EE8AE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F3E36CD-2866-443E-8FF2-DBB70927A883}" type="pres">
      <dgm:prSet presAssocID="{73220A35-5647-4B39-B9FE-E964DA9EE8AE}" presName="horzTwo" presStyleCnt="0"/>
      <dgm:spPr/>
    </dgm:pt>
  </dgm:ptLst>
  <dgm:cxnLst>
    <dgm:cxn modelId="{CC41C881-6479-4BFB-94CF-542FEA5DED73}" type="presOf" srcId="{73220A35-5647-4B39-B9FE-E964DA9EE8AE}" destId="{25F6E239-3A85-451C-B92A-565F845C1B40}" srcOrd="0" destOrd="0" presId="urn:microsoft.com/office/officeart/2005/8/layout/hierarchy4"/>
    <dgm:cxn modelId="{04CEBAC3-627E-465F-83FF-70662E05C6D8}" type="presOf" srcId="{2D8B34EC-C2EF-4B9F-9D2E-89533E0304E3}" destId="{3B436E2F-4502-49D9-B59B-D57477A7F782}" srcOrd="0" destOrd="0" presId="urn:microsoft.com/office/officeart/2005/8/layout/hierarchy4"/>
    <dgm:cxn modelId="{6FEE570A-4036-4752-AC11-36145EE50082}" type="presOf" srcId="{C5998E8B-FD6B-4833-BC09-A62C88D7F9A4}" destId="{4F63CFDE-C90F-472D-BE26-9E0B6DCD39DE}" srcOrd="0" destOrd="0" presId="urn:microsoft.com/office/officeart/2005/8/layout/hierarchy4"/>
    <dgm:cxn modelId="{11D8ED56-A2F8-4807-82C1-5F469BD78080}" srcId="{C5998E8B-FD6B-4833-BC09-A62C88D7F9A4}" destId="{2D8B34EC-C2EF-4B9F-9D2E-89533E0304E3}" srcOrd="2" destOrd="0" parTransId="{78451D8D-B6B5-4654-BC28-DD9FC871E0AD}" sibTransId="{88A9A44C-3186-44FB-B078-73E4DC8B83A8}"/>
    <dgm:cxn modelId="{F259718E-344A-4AFC-94E4-5E6FFADD94DF}" srcId="{C5998E8B-FD6B-4833-BC09-A62C88D7F9A4}" destId="{EDA8613D-D680-4A56-9B34-96506B865329}" srcOrd="0" destOrd="0" parTransId="{521682F4-2399-443A-99F8-C3BAAC8E4A87}" sibTransId="{D2DFA8B4-19C4-4C6E-A989-D89E38C48AF5}"/>
    <dgm:cxn modelId="{71F11AB8-6425-41D5-BCAF-9BFC4B477EAF}" type="presOf" srcId="{BF83FBE2-5B24-4621-B7A6-8B9F7F9EA9A8}" destId="{5EF719E4-BFB4-4B22-B0A7-CB72A4996FD0}" srcOrd="0" destOrd="0" presId="urn:microsoft.com/office/officeart/2005/8/layout/hierarchy4"/>
    <dgm:cxn modelId="{34E6D7F7-B158-43DB-8117-E3578B5974C3}" srcId="{C5998E8B-FD6B-4833-BC09-A62C88D7F9A4}" destId="{49BCDDD9-AB75-485A-B270-C6331286D562}" srcOrd="1" destOrd="0" parTransId="{F22A10F0-9C13-4432-B640-2E344FFE0FD0}" sibTransId="{3546C35F-25C5-47DC-85DC-E2F9D956E370}"/>
    <dgm:cxn modelId="{F991F107-F16F-4F4B-83E1-48A0BA1AC567}" srcId="{BF83FBE2-5B24-4621-B7A6-8B9F7F9EA9A8}" destId="{C5998E8B-FD6B-4833-BC09-A62C88D7F9A4}" srcOrd="0" destOrd="0" parTransId="{027D9195-9B4A-42B0-84EA-48F9E85EB3BB}" sibTransId="{0D6658E2-4DA2-4B33-A5AC-0556AF1CA512}"/>
    <dgm:cxn modelId="{23751EE1-DE6A-4BD8-977F-8C23C6FF7B43}" type="presOf" srcId="{EDA8613D-D680-4A56-9B34-96506B865329}" destId="{7FB4C767-3D21-4633-805D-E81C9E4F21B3}" srcOrd="0" destOrd="0" presId="urn:microsoft.com/office/officeart/2005/8/layout/hierarchy4"/>
    <dgm:cxn modelId="{E5293ADF-28F6-4D93-A342-6B61100BF015}" srcId="{C5998E8B-FD6B-4833-BC09-A62C88D7F9A4}" destId="{73220A35-5647-4B39-B9FE-E964DA9EE8AE}" srcOrd="3" destOrd="0" parTransId="{69AA538B-A598-44E0-8DD7-2C330E3D8593}" sibTransId="{3766638A-A181-49CB-B6D7-64D971CB3F96}"/>
    <dgm:cxn modelId="{7F7A0B2F-435D-4688-AC2C-96E4603D2706}" type="presOf" srcId="{49BCDDD9-AB75-485A-B270-C6331286D562}" destId="{ACD24093-2FD1-413A-AF3B-C5EE7990F75E}" srcOrd="0" destOrd="0" presId="urn:microsoft.com/office/officeart/2005/8/layout/hierarchy4"/>
    <dgm:cxn modelId="{02DC0B05-599A-4E08-8558-72CDA93A37AF}" type="presParOf" srcId="{5EF719E4-BFB4-4B22-B0A7-CB72A4996FD0}" destId="{61171706-AA09-497A-8FBE-69545C8E0C23}" srcOrd="0" destOrd="0" presId="urn:microsoft.com/office/officeart/2005/8/layout/hierarchy4"/>
    <dgm:cxn modelId="{98C1328C-A866-4A53-B295-6811EC67BE13}" type="presParOf" srcId="{61171706-AA09-497A-8FBE-69545C8E0C23}" destId="{4F63CFDE-C90F-472D-BE26-9E0B6DCD39DE}" srcOrd="0" destOrd="0" presId="urn:microsoft.com/office/officeart/2005/8/layout/hierarchy4"/>
    <dgm:cxn modelId="{5D16DB0D-6784-447D-B781-EC204910CB81}" type="presParOf" srcId="{61171706-AA09-497A-8FBE-69545C8E0C23}" destId="{C9163C31-859E-48DA-A18D-C97F2CB38B79}" srcOrd="1" destOrd="0" presId="urn:microsoft.com/office/officeart/2005/8/layout/hierarchy4"/>
    <dgm:cxn modelId="{A3F36C98-D6A3-4A4C-9584-FBE5A828FE6D}" type="presParOf" srcId="{61171706-AA09-497A-8FBE-69545C8E0C23}" destId="{73873FC5-DF7F-4C55-B8FD-DA84BA8E4DB2}" srcOrd="2" destOrd="0" presId="urn:microsoft.com/office/officeart/2005/8/layout/hierarchy4"/>
    <dgm:cxn modelId="{B8235A68-F96E-4478-BD73-FE3BD3D01C5F}" type="presParOf" srcId="{73873FC5-DF7F-4C55-B8FD-DA84BA8E4DB2}" destId="{C0E73F4E-5730-4FD0-B970-09775B7C8930}" srcOrd="0" destOrd="0" presId="urn:microsoft.com/office/officeart/2005/8/layout/hierarchy4"/>
    <dgm:cxn modelId="{7C4D68A0-39DE-4514-84A5-4A722E7BD4E3}" type="presParOf" srcId="{C0E73F4E-5730-4FD0-B970-09775B7C8930}" destId="{7FB4C767-3D21-4633-805D-E81C9E4F21B3}" srcOrd="0" destOrd="0" presId="urn:microsoft.com/office/officeart/2005/8/layout/hierarchy4"/>
    <dgm:cxn modelId="{77524518-7DAF-42A3-A6F1-B0C8ECA125CB}" type="presParOf" srcId="{C0E73F4E-5730-4FD0-B970-09775B7C8930}" destId="{01815666-B77E-4F14-98FF-70A76C93A7D0}" srcOrd="1" destOrd="0" presId="urn:microsoft.com/office/officeart/2005/8/layout/hierarchy4"/>
    <dgm:cxn modelId="{A760AD86-5735-4FD4-956B-38023AB89C4C}" type="presParOf" srcId="{73873FC5-DF7F-4C55-B8FD-DA84BA8E4DB2}" destId="{2F5A2B2D-A519-4E64-B008-83BB5196B628}" srcOrd="1" destOrd="0" presId="urn:microsoft.com/office/officeart/2005/8/layout/hierarchy4"/>
    <dgm:cxn modelId="{E97BE71D-B7E1-4D0F-919E-4CA530F1D5F5}" type="presParOf" srcId="{73873FC5-DF7F-4C55-B8FD-DA84BA8E4DB2}" destId="{BA282F45-FC13-46FF-96DA-FEA7DCEBAF9F}" srcOrd="2" destOrd="0" presId="urn:microsoft.com/office/officeart/2005/8/layout/hierarchy4"/>
    <dgm:cxn modelId="{29E58F4A-A3D9-4AAD-8BCF-E2E51EEE0AB1}" type="presParOf" srcId="{BA282F45-FC13-46FF-96DA-FEA7DCEBAF9F}" destId="{ACD24093-2FD1-413A-AF3B-C5EE7990F75E}" srcOrd="0" destOrd="0" presId="urn:microsoft.com/office/officeart/2005/8/layout/hierarchy4"/>
    <dgm:cxn modelId="{C7D77EEE-A57D-4EDC-9D27-64380953554B}" type="presParOf" srcId="{BA282F45-FC13-46FF-96DA-FEA7DCEBAF9F}" destId="{02479813-C1DF-466D-9C6B-9C5F999AEBF7}" srcOrd="1" destOrd="0" presId="urn:microsoft.com/office/officeart/2005/8/layout/hierarchy4"/>
    <dgm:cxn modelId="{F42D01E6-AE65-4988-8141-4E1D6F9A0A81}" type="presParOf" srcId="{73873FC5-DF7F-4C55-B8FD-DA84BA8E4DB2}" destId="{44DC5785-9C0E-4BB7-8AEE-26E591BA7D97}" srcOrd="3" destOrd="0" presId="urn:microsoft.com/office/officeart/2005/8/layout/hierarchy4"/>
    <dgm:cxn modelId="{417FB743-F721-44F8-A983-7ED6E0D2684D}" type="presParOf" srcId="{73873FC5-DF7F-4C55-B8FD-DA84BA8E4DB2}" destId="{852C9E6E-64CA-430C-AE19-5A811746B351}" srcOrd="4" destOrd="0" presId="urn:microsoft.com/office/officeart/2005/8/layout/hierarchy4"/>
    <dgm:cxn modelId="{202EF887-8165-4000-BB01-D546DE958008}" type="presParOf" srcId="{852C9E6E-64CA-430C-AE19-5A811746B351}" destId="{3B436E2F-4502-49D9-B59B-D57477A7F782}" srcOrd="0" destOrd="0" presId="urn:microsoft.com/office/officeart/2005/8/layout/hierarchy4"/>
    <dgm:cxn modelId="{136EB7DC-AFEC-4B50-9D96-42A820C501B3}" type="presParOf" srcId="{852C9E6E-64CA-430C-AE19-5A811746B351}" destId="{8FAE7455-3FA5-4259-8A1A-72F526205C7F}" srcOrd="1" destOrd="0" presId="urn:microsoft.com/office/officeart/2005/8/layout/hierarchy4"/>
    <dgm:cxn modelId="{00C34C54-989D-4289-8189-28BF438C03AA}" type="presParOf" srcId="{73873FC5-DF7F-4C55-B8FD-DA84BA8E4DB2}" destId="{CC2C5845-38C7-4786-BAFD-777BD1875566}" srcOrd="5" destOrd="0" presId="urn:microsoft.com/office/officeart/2005/8/layout/hierarchy4"/>
    <dgm:cxn modelId="{78BDB636-916C-4717-B543-87075D27FD90}" type="presParOf" srcId="{73873FC5-DF7F-4C55-B8FD-DA84BA8E4DB2}" destId="{6E176E0A-F6BA-469D-A0E8-0BECD2A924BC}" srcOrd="6" destOrd="0" presId="urn:microsoft.com/office/officeart/2005/8/layout/hierarchy4"/>
    <dgm:cxn modelId="{65FC00E3-F1CC-4C68-8922-70D313F1354F}" type="presParOf" srcId="{6E176E0A-F6BA-469D-A0E8-0BECD2A924BC}" destId="{25F6E239-3A85-451C-B92A-565F845C1B40}" srcOrd="0" destOrd="0" presId="urn:microsoft.com/office/officeart/2005/8/layout/hierarchy4"/>
    <dgm:cxn modelId="{8873B61A-2858-48FF-A0BD-C56A6AD924BA}" type="presParOf" srcId="{6E176E0A-F6BA-469D-A0E8-0BECD2A924BC}" destId="{5F3E36CD-2866-443E-8FF2-DBB70927A8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BB23B-EF32-403D-9161-28EF09CE0023}">
      <dsp:nvSpPr>
        <dsp:cNvPr id="0" name=""/>
        <dsp:cNvSpPr/>
      </dsp:nvSpPr>
      <dsp:spPr>
        <a:xfrm>
          <a:off x="0" y="0"/>
          <a:ext cx="6477000" cy="641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36353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Types of Study </a:t>
          </a:r>
          <a:endParaRPr lang="en-CA" sz="14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Quantitative </a:t>
          </a:r>
          <a:r>
            <a:rPr lang="en-CA" sz="10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vs</a:t>
          </a: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Qualitative Analysis</a:t>
          </a:r>
          <a:endParaRPr lang="en-CA" sz="10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Kinematics Versus Kinetics</a:t>
          </a:r>
        </a:p>
      </dsp:txBody>
      <dsp:txXfrm>
        <a:off x="1384082" y="0"/>
        <a:ext cx="5092917" cy="641106"/>
      </dsp:txXfrm>
    </dsp:sp>
    <dsp:sp modelId="{70E34CE3-34BF-44BD-AB56-A89111AD5C77}">
      <dsp:nvSpPr>
        <dsp:cNvPr id="0" name=""/>
        <dsp:cNvSpPr/>
      </dsp:nvSpPr>
      <dsp:spPr>
        <a:xfrm>
          <a:off x="228599" y="60996"/>
          <a:ext cx="1295400" cy="5191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2D29-754B-4157-B5FE-A592B1F57B35}">
      <dsp:nvSpPr>
        <dsp:cNvPr id="0" name=""/>
        <dsp:cNvSpPr/>
      </dsp:nvSpPr>
      <dsp:spPr>
        <a:xfrm>
          <a:off x="0" y="729789"/>
          <a:ext cx="6477000" cy="9902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36353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Motion Concepts</a:t>
          </a:r>
          <a:endParaRPr lang="en-CA" sz="1400" b="1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Mass, Gravity, and Inertia</a:t>
          </a:r>
          <a:endParaRPr lang="en-CA" sz="10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Types of Motion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Causes of Motion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Lever Systems and Motion Mechanics</a:t>
          </a:r>
        </a:p>
      </dsp:txBody>
      <dsp:txXfrm>
        <a:off x="1384082" y="729789"/>
        <a:ext cx="5092917" cy="990287"/>
      </dsp:txXfrm>
    </dsp:sp>
    <dsp:sp modelId="{9788E67E-AAA3-4F1D-9BC9-65D73A5801E9}">
      <dsp:nvSpPr>
        <dsp:cNvPr id="0" name=""/>
        <dsp:cNvSpPr/>
      </dsp:nvSpPr>
      <dsp:spPr>
        <a:xfrm>
          <a:off x="228599" y="869438"/>
          <a:ext cx="1295400" cy="710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50C8C-E175-4D8A-9A28-645B04A9D9AA}">
      <dsp:nvSpPr>
        <dsp:cNvPr id="0" name=""/>
        <dsp:cNvSpPr/>
      </dsp:nvSpPr>
      <dsp:spPr>
        <a:xfrm>
          <a:off x="0" y="1808759"/>
          <a:ext cx="6477000" cy="8433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36353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Newton’s Laws of Motion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Law of Inertia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Law of Acceleration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Law of Action–Reaction</a:t>
          </a:r>
        </a:p>
      </dsp:txBody>
      <dsp:txXfrm>
        <a:off x="1384082" y="1808759"/>
        <a:ext cx="5092917" cy="843374"/>
      </dsp:txXfrm>
    </dsp:sp>
    <dsp:sp modelId="{F8EF62DE-EAD9-4A8D-AA99-3F06F381C234}">
      <dsp:nvSpPr>
        <dsp:cNvPr id="0" name=""/>
        <dsp:cNvSpPr/>
      </dsp:nvSpPr>
      <dsp:spPr>
        <a:xfrm>
          <a:off x="228599" y="1875715"/>
          <a:ext cx="1295400" cy="7094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47099-192E-4C87-97E2-5AAB0A5C29EF}">
      <dsp:nvSpPr>
        <dsp:cNvPr id="0" name=""/>
        <dsp:cNvSpPr/>
      </dsp:nvSpPr>
      <dsp:spPr>
        <a:xfrm>
          <a:off x="0" y="2740817"/>
          <a:ext cx="6477000" cy="50805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36353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Fluid Dynamics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Fluid Drag Forces: The Dynamics of Air</a:t>
          </a:r>
        </a:p>
      </dsp:txBody>
      <dsp:txXfrm>
        <a:off x="1384082" y="2740817"/>
        <a:ext cx="5092917" cy="508055"/>
      </dsp:txXfrm>
    </dsp:sp>
    <dsp:sp modelId="{7AA3C5B9-3EA0-4884-B7EE-D13B413114E6}">
      <dsp:nvSpPr>
        <dsp:cNvPr id="0" name=""/>
        <dsp:cNvSpPr/>
      </dsp:nvSpPr>
      <dsp:spPr>
        <a:xfrm>
          <a:off x="228599" y="2844769"/>
          <a:ext cx="1295400" cy="3001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3CEBE-305A-4EA6-BC45-82788E3008C4}">
      <dsp:nvSpPr>
        <dsp:cNvPr id="0" name=""/>
        <dsp:cNvSpPr/>
      </dsp:nvSpPr>
      <dsp:spPr>
        <a:xfrm>
          <a:off x="0" y="3337556"/>
          <a:ext cx="6477000" cy="85399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36353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Body Balance and Stability Control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Equilibrium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Balance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Stability</a:t>
          </a:r>
        </a:p>
      </dsp:txBody>
      <dsp:txXfrm>
        <a:off x="1384082" y="3337556"/>
        <a:ext cx="5092917" cy="853990"/>
      </dsp:txXfrm>
    </dsp:sp>
    <dsp:sp modelId="{F8E225BC-EBA6-4B99-8DAC-0FEA93908FAA}">
      <dsp:nvSpPr>
        <dsp:cNvPr id="0" name=""/>
        <dsp:cNvSpPr/>
      </dsp:nvSpPr>
      <dsp:spPr>
        <a:xfrm>
          <a:off x="228599" y="3409819"/>
          <a:ext cx="1295400" cy="7094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95E34-3108-4D86-82B2-7720783AADFD}">
      <dsp:nvSpPr>
        <dsp:cNvPr id="0" name=""/>
        <dsp:cNvSpPr/>
      </dsp:nvSpPr>
      <dsp:spPr>
        <a:xfrm>
          <a:off x="0" y="4280872"/>
          <a:ext cx="6477000" cy="1053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36353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Qualitative Analysis of Human Motion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Skill Objective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Analyzing a Skill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Observation of Performance</a:t>
          </a:r>
        </a:p>
        <a:p>
          <a:pPr marL="0" lvl="1" indent="3635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00" b="1" kern="12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Error Detection and Correction</a:t>
          </a:r>
          <a:endParaRPr lang="en-CA" sz="1000" b="1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84082" y="4280872"/>
        <a:ext cx="5092917" cy="1053127"/>
      </dsp:txXfrm>
    </dsp:sp>
    <dsp:sp modelId="{B956D81F-0106-4DB7-9C3D-26733316F3F1}">
      <dsp:nvSpPr>
        <dsp:cNvPr id="0" name=""/>
        <dsp:cNvSpPr/>
      </dsp:nvSpPr>
      <dsp:spPr>
        <a:xfrm>
          <a:off x="228599" y="4452061"/>
          <a:ext cx="1295400" cy="7094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060C-630B-4305-8560-F6DDEAB5259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B786C5-7549-41E0-AC6A-03B77BDF4A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6503-3802-4915-9B7F-5A2DA0AE9E24}" type="slidenum">
              <a:rPr lang="en-CA" smtClean="0">
                <a:latin typeface="Arial" charset="0"/>
                <a:cs typeface="Arial" charset="0"/>
              </a:rPr>
              <a:pPr/>
              <a:t>1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2EC08-29DE-4124-B4DD-52DCCFCDD685}" type="slidenum">
              <a:rPr lang="en-CA" smtClean="0">
                <a:latin typeface="Arial" charset="0"/>
                <a:cs typeface="Arial" charset="0"/>
              </a:rPr>
              <a:pPr/>
              <a:t>37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E519D-05C8-4984-8861-3D0730ABA41A}" type="slidenum">
              <a:rPr lang="en-CA" smtClean="0">
                <a:latin typeface="Arial" charset="0"/>
                <a:cs typeface="Arial" charset="0"/>
              </a:rPr>
              <a:pPr/>
              <a:t>38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E535B-332D-4123-B70E-35A529477BCB}" type="slidenum">
              <a:rPr lang="en-CA" smtClean="0">
                <a:latin typeface="Arial" charset="0"/>
                <a:cs typeface="Arial" charset="0"/>
              </a:rPr>
              <a:pPr/>
              <a:t>40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D6683-E398-4FE3-ADA5-696DD8D3F992}" type="slidenum">
              <a:rPr lang="en-CA" smtClean="0">
                <a:latin typeface="Arial" charset="0"/>
                <a:cs typeface="Arial" charset="0"/>
              </a:rPr>
              <a:pPr/>
              <a:t>43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B0D93-C08C-4221-88E4-19D4CB0CACD8}" type="slidenum">
              <a:rPr lang="en-CA" smtClean="0">
                <a:latin typeface="Arial" charset="0"/>
                <a:cs typeface="Arial" charset="0"/>
              </a:rPr>
              <a:pPr/>
              <a:t>45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00CF9-4B57-4444-9742-5CE273050DA7}" type="slidenum">
              <a:rPr lang="en-CA" smtClean="0">
                <a:latin typeface="Arial" charset="0"/>
                <a:cs typeface="Arial" charset="0"/>
              </a:rPr>
              <a:pPr/>
              <a:t>54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34178-14FD-4A9C-86D9-CAA9A0B1F8CC}" type="slidenum">
              <a:rPr lang="en-CA" smtClean="0">
                <a:latin typeface="Arial" charset="0"/>
                <a:cs typeface="Arial" charset="0"/>
              </a:rPr>
              <a:pPr/>
              <a:t>55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A9EEE-6CDE-40B1-BBDF-D514885DC6BB}" type="slidenum">
              <a:rPr lang="en-CA" smtClean="0">
                <a:latin typeface="Arial" charset="0"/>
                <a:cs typeface="Arial" charset="0"/>
              </a:rPr>
              <a:pPr/>
              <a:t>56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D370F-6D76-4E31-B576-4045349787EA}" type="slidenum">
              <a:rPr lang="en-CA" smtClean="0">
                <a:latin typeface="Arial" charset="0"/>
                <a:cs typeface="Arial" charset="0"/>
              </a:rPr>
              <a:pPr/>
              <a:t>63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EFFDF-CD57-4855-98D1-3C15AC686FB5}" type="slidenum">
              <a:rPr lang="en-CA" smtClean="0">
                <a:latin typeface="Arial" charset="0"/>
                <a:cs typeface="Arial" charset="0"/>
              </a:rPr>
              <a:pPr/>
              <a:t>65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864C6-D8C0-4A35-BE3F-677005930751}" type="slidenum">
              <a:rPr lang="en-CA" smtClean="0">
                <a:latin typeface="Arial" charset="0"/>
                <a:cs typeface="Arial" charset="0"/>
              </a:rPr>
              <a:pPr/>
              <a:t>3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357F6-120A-4C04-B054-8060BBD6DFC8}" type="slidenum">
              <a:rPr lang="en-CA" smtClean="0">
                <a:latin typeface="Arial" charset="0"/>
                <a:cs typeface="Arial" charset="0"/>
              </a:rPr>
              <a:pPr/>
              <a:t>66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C3C91-C8AE-4CA7-94D9-CD32F5F0718E}" type="slidenum">
              <a:rPr lang="en-CA" smtClean="0">
                <a:latin typeface="Arial" charset="0"/>
                <a:cs typeface="Arial" charset="0"/>
              </a:rPr>
              <a:pPr/>
              <a:t>68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1BB4A-EF71-48ED-82CA-45C110195F39}" type="slidenum">
              <a:rPr lang="en-CA" smtClean="0">
                <a:latin typeface="Arial" charset="0"/>
                <a:cs typeface="Arial" charset="0"/>
              </a:rPr>
              <a:pPr/>
              <a:t>69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146E2-FEF6-4194-9340-C359015FCCC1}" type="slidenum">
              <a:rPr lang="en-CA" smtClean="0">
                <a:latin typeface="Arial" charset="0"/>
                <a:cs typeface="Arial" charset="0"/>
              </a:rPr>
              <a:pPr/>
              <a:t>5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D831B-9B0B-4B7D-8DEE-23E309AA1FE4}" type="slidenum">
              <a:rPr lang="en-CA" smtClean="0">
                <a:latin typeface="Arial" charset="0"/>
                <a:cs typeface="Arial" charset="0"/>
              </a:rPr>
              <a:pPr/>
              <a:t>9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5D1E6-9237-4D99-B846-710E26F6E79A}" type="slidenum">
              <a:rPr lang="en-CA" smtClean="0">
                <a:latin typeface="Arial" charset="0"/>
                <a:cs typeface="Arial" charset="0"/>
              </a:rPr>
              <a:pPr/>
              <a:t>16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0AFF2-ECA0-4F61-9875-BA55915B83C0}" type="slidenum">
              <a:rPr lang="en-CA" smtClean="0">
                <a:latin typeface="Arial" charset="0"/>
                <a:cs typeface="Arial" charset="0"/>
              </a:rPr>
              <a:pPr/>
              <a:t>20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A8977-6801-4254-BC11-1255E5F4BFA6}" type="slidenum">
              <a:rPr lang="en-CA" smtClean="0">
                <a:latin typeface="Arial" charset="0"/>
                <a:cs typeface="Arial" charset="0"/>
              </a:rPr>
              <a:pPr/>
              <a:t>22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557BC-9138-4AB9-9B90-BD169D8BAA25}" type="slidenum">
              <a:rPr lang="en-CA" smtClean="0">
                <a:latin typeface="Arial" charset="0"/>
                <a:cs typeface="Arial" charset="0"/>
              </a:rPr>
              <a:pPr/>
              <a:t>24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BBFB4-8BEB-417B-BE1C-0BA24BF4D26C}" type="slidenum">
              <a:rPr lang="en-CA" smtClean="0">
                <a:latin typeface="Arial" charset="0"/>
                <a:cs typeface="Arial" charset="0"/>
              </a:rPr>
              <a:pPr/>
              <a:t>36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6401-FE2B-4E5E-A348-E6EF22AF30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D905-3645-45C8-BAA1-526E7A076E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E31A-E09E-4BCB-A6E2-6E26B1F764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72223A-E6A4-4AD7-BF65-3E18832567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2E2D-302A-44EB-953B-345617066C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971A-592D-4D4A-ACAC-9604581036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0394-24DF-41C9-988D-117247A540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FC1573-7F26-42BA-9E13-3FF26F2A03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1ED9-1389-4D88-B4B0-85E5439C06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6967B0-3754-422F-B1CD-5DF43CD391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6B770A-8CB3-4EF8-A68E-B0C0CBC92F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D06A12-09BB-4DA4-A403-CD12B6C8AF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86" r:id="rId4"/>
    <p:sldLayoutId id="2147484287" r:id="rId5"/>
    <p:sldLayoutId id="2147484294" r:id="rId6"/>
    <p:sldLayoutId id="2147484288" r:id="rId7"/>
    <p:sldLayoutId id="2147484295" r:id="rId8"/>
    <p:sldLayoutId id="2147484296" r:id="rId9"/>
    <p:sldLayoutId id="2147484289" r:id="rId10"/>
    <p:sldLayoutId id="214748429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4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819400" y="3048000"/>
            <a:ext cx="6172200" cy="1114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66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9</a:t>
            </a:r>
            <a:endParaRPr lang="en-CA" sz="6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2895600" y="4114800"/>
            <a:ext cx="6019800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CA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Science of Biomechanics</a:t>
            </a: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8197" name="Picture 6" descr="C:\Users\Luba\Favorites\Desktop\Drs\5Work\Klavora_13003\CH9 Biomechanics\sprint start explosive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utoUpdateAnimBg="0"/>
      <p:bldP spid="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E99461-1D16-4658-B455-513BF4D8408C}" type="slidenum">
              <a:rPr lang="en-CA" smtClean="0">
                <a:latin typeface="Arial" charset="0"/>
                <a:cs typeface="Arial" charset="0"/>
              </a:rPr>
              <a:pPr/>
              <a:t>10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33400" y="1531938"/>
            <a:ext cx="83058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Describing human motion without its forces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Focusing on motion’s spatial and timing characteristics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Measurements: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Displacement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Velocity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Kinematics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4361AE9-9366-4FB1-9B1A-43961F9E2784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7418" name="Picture 10" descr="http://img.thesun.co.uk/aidemitlum/archive/01560/01_greg_28_620x413_1560733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90900" y="2873375"/>
            <a:ext cx="5067300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F9648C-92DF-4164-9C8E-DAAE30C1DBBA}" type="slidenum">
              <a:rPr lang="en-CA" smtClean="0">
                <a:latin typeface="Arial" charset="0"/>
                <a:cs typeface="Arial" charset="0"/>
              </a:rPr>
              <a:pPr/>
              <a:t>11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81000" y="1812925"/>
            <a:ext cx="4800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Describing forces leading to motion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forces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Muscles pulling on bones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Bone-on-bone, inside joints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External forces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acting on the body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Without contact (e.g., gravity)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contact with ground, opponent or equipment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Kinetics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EAA5E600-57B5-4B4F-9E79-A1438DB87EB5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11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8442" name="Picture 10" descr="http://baseball.physics.illinois.edu/images/ballbat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26063" y="1828800"/>
            <a:ext cx="3284537" cy="411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 rot="12133321">
            <a:off x="6383338" y="4464050"/>
            <a:ext cx="304800" cy="36671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Down Arrow 16"/>
          <p:cNvSpPr/>
          <p:nvPr/>
        </p:nvSpPr>
        <p:spPr>
          <a:xfrm rot="3379103">
            <a:off x="8162132" y="4464843"/>
            <a:ext cx="304800" cy="36671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Down Arrow 19"/>
          <p:cNvSpPr/>
          <p:nvPr/>
        </p:nvSpPr>
        <p:spPr>
          <a:xfrm rot="12133321">
            <a:off x="6840538" y="4235450"/>
            <a:ext cx="304800" cy="36671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Down Arrow 20"/>
          <p:cNvSpPr/>
          <p:nvPr/>
        </p:nvSpPr>
        <p:spPr>
          <a:xfrm rot="3379103">
            <a:off x="7476332" y="3779043"/>
            <a:ext cx="304800" cy="36671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build="p" autoUpdateAnimBg="0"/>
      <p:bldP spid="13" grpId="0" animBg="1"/>
      <p:bldP spid="17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E1C32F-6601-4677-B8D5-034C60DF3E06}" type="slidenum">
              <a:rPr lang="en-CA" smtClean="0">
                <a:latin typeface="Arial" charset="0"/>
                <a:cs typeface="Arial" charset="0"/>
              </a:rPr>
              <a:pPr/>
              <a:t>12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Models of Human Motion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67F309D8-DE4D-45D1-AAEA-B9402F57A33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12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944688"/>
            <a:ext cx="55626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Understanding and observing human movements is complex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 body tissues undergo shape deformation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movements occur in three dimensions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models, simplify the study of human movements: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model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E6482E"/>
                </a:solidFill>
                <a:latin typeface="Arial" pitchFamily="34" charset="0"/>
                <a:cs typeface="Arial" pitchFamily="34" charset="0"/>
              </a:rPr>
              <a:t>Stick figure model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Rigid body segment model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8" name="Picture 8" descr="C:\Users\Luba\Favorites\Desktop\Drs\5Work\Klavora_13003\CH9 Biomechanics\Picture_20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0" y="1905000"/>
            <a:ext cx="277177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400" y="0"/>
            <a:ext cx="2771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94B44F4-5AE1-43DB-8089-45AE25041CD3}" type="slidenum">
              <a:rPr lang="en-CA" smtClean="0">
                <a:latin typeface="Arial" charset="0"/>
                <a:cs typeface="Arial" charset="0"/>
              </a:rPr>
              <a:pPr/>
              <a:t>13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ED56899-7816-4CCC-BC21-EE38E44C57B5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13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15240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2057400" y="595313"/>
            <a:ext cx="144463" cy="1444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31747" name="Picture 3" descr="C:\Users\Luba\Favorites\Desktop\Drs\5Work\Klavora_13003\CH9 Biomechanics\diver copy (Large).jp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48400" y="228600"/>
            <a:ext cx="2743200" cy="15409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33C49C-9185-4388-A62C-EBB538AED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1A33C49C-9185-4388-A62C-EBB538AED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A33C49C-9185-4388-A62C-EBB538AED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84DAB0-A294-4BCB-860C-F4BC696F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B684DAB0-A294-4BCB-860C-F4BC696F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B684DAB0-A294-4BCB-860C-F4BC696F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36D542-792D-49A5-8018-219B48D19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3436D542-792D-49A5-8018-219B48D19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3436D542-792D-49A5-8018-219B48D19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DFFC4F-8E21-47DF-AA69-A8330FBB5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EBDFFC4F-8E21-47DF-AA69-A8330FBB5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EBDFFC4F-8E21-47DF-AA69-A8330FBB5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5BD352-D618-406C-A198-A664F2EB8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F45BD352-D618-406C-A198-A664F2EB8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F45BD352-D618-406C-A198-A664F2EB8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0F65-174B-426F-8EB0-A6A6FDD4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B9F30F65-174B-426F-8EB0-A6A6FDD4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B9F30F65-174B-426F-8EB0-A6A6FDD4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B895AE-5DDF-4A0B-9DD7-0F1835D1CECF}" type="slidenum">
              <a:rPr lang="en-CA" smtClean="0">
                <a:latin typeface="Arial" charset="0"/>
                <a:cs typeface="Arial" charset="0"/>
              </a:rPr>
              <a:pPr/>
              <a:t>14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E809BA53-AE11-4B1C-A19F-DE4F05724A24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14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5334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6172200" cy="228600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Mass, Gravity, and Inertia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Types of Motion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Causes of Motion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Lever Systems and Motion Mechanics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70485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Motion Concepts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E68EC82-E6DE-4290-8566-3C2BD0DBF44C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15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2533" name="Picture 5" descr="C:\Users\Luba\Favorites\Desktop\Drs\5Work\Klavora_13003\CH9 Biomechanics\diving layout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Users\Luba\Favorites\Desktop\Drs\5Work\Klavora_13003\CH9 Biomechanics\astronaut weightless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4478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514600" y="1447800"/>
            <a:ext cx="6324600" cy="4419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Amount of matter in an object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Objects are reluctant to go change state of motion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measure of </a:t>
            </a: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inertia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Moment of Inertia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Reluctance of rotating object to change state of motion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Depends on mass and its distribution around axis of rotation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Gravity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Force of attraction between two bodies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E.g., human body and planet earth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Mass, Gravity, Inertia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E417FAD1-296A-4D5F-B888-3669D9E3B56D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16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4305D3D-89FA-4558-A964-5413AC018D03}" type="slidenum">
              <a:rPr lang="en-CA" smtClean="0">
                <a:latin typeface="Arial" charset="0"/>
                <a:cs typeface="Arial" charset="0"/>
              </a:rPr>
              <a:pPr/>
              <a:t>17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0031B2A1-DA76-4547-8325-D9A344BB499D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17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0213" y="2438400"/>
            <a:ext cx="8440737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28600"/>
            <a:ext cx="29146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01BF2EE-1679-4E9F-80C1-7B1387DC4AC4}" type="slidenum">
              <a:rPr lang="en-CA" smtClean="0">
                <a:latin typeface="Arial" charset="0"/>
                <a:cs typeface="Arial" charset="0"/>
              </a:rPr>
              <a:pPr/>
              <a:t>18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686768B0-1F58-40E3-9996-ED48A2D70F5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985838" y="304800"/>
            <a:ext cx="7777162" cy="554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98588" y="685800"/>
            <a:ext cx="2998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8F74D5C-E141-4803-97C0-93265B4DF953}" type="slidenum">
              <a:rPr lang="en-CA" smtClean="0">
                <a:latin typeface="Arial" charset="0"/>
                <a:cs typeface="Arial" charset="0"/>
              </a:rPr>
              <a:pPr/>
              <a:t>19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5B8E20B7-0200-4324-9134-72E7EF3BE46D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2133600" y="742950"/>
            <a:ext cx="4648200" cy="5581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ChangeArrowheads="1"/>
          </p:cNvSpPr>
          <p:nvPr/>
        </p:nvSpPr>
        <p:spPr bwMode="auto">
          <a:xfrm>
            <a:off x="1752600" y="14478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endParaRPr lang="en-CA" sz="2400" b="1"/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</a:pPr>
            <a:endParaRPr lang="en-CA" b="1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514600" y="1371600"/>
          <a:ext cx="6477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531813"/>
            <a:ext cx="9144000" cy="70485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Table of Contents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E34CE3-34BF-44BD-AB56-A89111AD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2BB23B-EF32-403D-9161-28EF09CE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88E67E-AAA3-4F1D-9BC9-65D73A580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242D29-754B-4157-B5FE-A592B1F5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62DE-EAD9-4A8D-AA99-3F06F381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50C8C-E175-4D8A-9A28-645B04A9D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A3C5B9-3EA0-4884-B7EE-D13B41311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D47099-192E-4C87-97E2-5AAB0A5C2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225BC-EBA6-4B99-8DAC-0FEA93908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83CEBE-305A-4EA6-BC45-82788E300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56D81F-0106-4DB7-9C3D-26733316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A95E34-3108-4D86-82B2-7720783AA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missrosen.files.wordpress.com/2013/03/11396_10151523191082275_499533585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600200"/>
            <a:ext cx="52578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Types of Motion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0914BC7-15B5-413B-AD95-B3E18AAEBAEC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20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1571625"/>
            <a:ext cx="5334000" cy="475297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Human movement composed of a number of fundamental types of motion: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Linear motion / translation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Angular motion / rotation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motion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E3D2A5-0BE0-4BF3-A78E-4666790FC912}" type="slidenum">
              <a:rPr lang="en-CA" smtClean="0">
                <a:latin typeface="Arial" charset="0"/>
                <a:cs typeface="Arial" charset="0"/>
              </a:rPr>
              <a:pPr/>
              <a:t>21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51B2310-55EA-4670-9DC5-41FAC900F800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21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276600" y="838200"/>
          <a:ext cx="3352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C:\Users\Luba\Favorites\Desktop\Drs\5Work\Klavora_13003\CH9 Biomechanics\golf swing technique (Large).jpg"/>
          <p:cNvPicPr>
            <a:picLocks noChangeAspect="1" noChangeArrowheads="1"/>
          </p:cNvPicPr>
          <p:nvPr/>
        </p:nvPicPr>
        <p:blipFill>
          <a:blip r:embed="rId7" cstate="screen"/>
          <a:srcRect b="-1152"/>
          <a:stretch>
            <a:fillRect/>
          </a:stretch>
        </p:blipFill>
        <p:spPr bwMode="auto">
          <a:xfrm>
            <a:off x="6781800" y="1066800"/>
            <a:ext cx="21336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3" name="Picture 3" descr="C:\Users\Luba\Favorites\Desktop\Drs\5Work\Klavora_13003\CH9 Biomechanics\cycling clara hughes crouch (Large)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8600" y="457200"/>
            <a:ext cx="287972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4" name="Picture 4" descr="C:\Users\Luba\Favorites\Desktop\Drs\5Work\Klavora_13003\CH9 Biomechanics\dive_pike_despatie (Large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8600" y="3962400"/>
            <a:ext cx="287972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8600" y="457200"/>
            <a:ext cx="2895600" cy="230822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body parts move same distance and  direction, at the same time</a:t>
            </a:r>
          </a:p>
          <a:p>
            <a:pPr marL="85725" indent="-85725"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Translation</a:t>
            </a:r>
            <a:r>
              <a:rPr lang="en-CA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linear motion of the whole body</a:t>
            </a:r>
          </a:p>
          <a:p>
            <a:pPr marL="85725" indent="-85725">
              <a:defRPr/>
            </a:pPr>
            <a:r>
              <a:rPr lang="en-CA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3914775"/>
            <a:ext cx="2895600" cy="2586038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en-CA" sz="1800">
                <a:solidFill>
                  <a:srgbClr val="E6482E"/>
                </a:solidFill>
              </a:rPr>
              <a:t>Body moves on a circular path and rotates about axis of rotation</a:t>
            </a:r>
          </a:p>
          <a:p>
            <a:pPr marL="85725" indent="-85725">
              <a:buFont typeface="Arial" charset="0"/>
              <a:buChar char="•"/>
            </a:pPr>
            <a:endParaRPr lang="en-CA" sz="1800">
              <a:solidFill>
                <a:srgbClr val="E6482E"/>
              </a:solidFill>
            </a:endParaRPr>
          </a:p>
          <a:p>
            <a:pPr marL="85725" indent="-85725">
              <a:buFont typeface="Arial" charset="0"/>
              <a:buChar char="•"/>
            </a:pPr>
            <a:r>
              <a:rPr lang="en-CA" sz="1800">
                <a:solidFill>
                  <a:srgbClr val="E6482E"/>
                </a:solidFill>
              </a:rPr>
              <a:t>Body segments rotate about their joints</a:t>
            </a:r>
          </a:p>
          <a:p>
            <a:pPr marL="85725" indent="-85725">
              <a:buFont typeface="Arial" charset="0"/>
              <a:buChar char="•"/>
            </a:pPr>
            <a:endParaRPr lang="en-CA" sz="1800">
              <a:solidFill>
                <a:srgbClr val="E6482E"/>
              </a:solidFill>
            </a:endParaRPr>
          </a:p>
          <a:p>
            <a:pPr marL="85725" indent="-85725">
              <a:buFont typeface="Arial" charset="0"/>
              <a:buChar char="•"/>
            </a:pPr>
            <a:r>
              <a:rPr lang="en-CA" sz="1800">
                <a:solidFill>
                  <a:srgbClr val="E6482E"/>
                </a:solidFill>
              </a:rPr>
              <a:t>E.g., twisting somersault</a:t>
            </a:r>
          </a:p>
          <a:p>
            <a:pPr marL="85725" indent="-85725"/>
            <a:r>
              <a:rPr lang="en-CA" sz="1800">
                <a:solidFill>
                  <a:srgbClr val="E6482E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1081088"/>
            <a:ext cx="2133600" cy="48006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/ segments move linearly and rotate at the same time</a:t>
            </a:r>
          </a:p>
          <a:p>
            <a:pPr marL="85725" indent="-85725"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True for most athletic and every day activities</a:t>
            </a:r>
          </a:p>
          <a:p>
            <a:pPr marL="85725" indent="-85725"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E.g., gymnastics floor routine, diver falling downward and at the same time rotating in a somersault</a:t>
            </a:r>
          </a:p>
          <a:p>
            <a:pPr marL="85725" indent="-85725"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defRPr/>
            </a:pPr>
            <a:r>
              <a:rPr lang="en-CA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7" grpId="0" build="p" animBg="1"/>
      <p:bldP spid="1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554163"/>
            <a:ext cx="5943600" cy="470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424113" y="1524000"/>
            <a:ext cx="6019800" cy="4800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of internal or external forces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Force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any action, push or pull, that tends to cause an object to change is state of motion by experiencing acceleration or as state of constant velocity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Linear motion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force acting on centre of mass/ pivot point 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Angular motion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force not acting on centre of mass/ pivot point and result in </a:t>
            </a:r>
            <a:r>
              <a:rPr lang="en-GB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torque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moment of force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Causes of Motion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76D0F64D-EC08-4173-BE37-DF32AD26E8C6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22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-28575" y="304800"/>
            <a:ext cx="5210175" cy="6019800"/>
            <a:chOff x="1589414" y="762000"/>
            <a:chExt cx="5151419" cy="5648325"/>
          </a:xfrm>
        </p:grpSpPr>
        <p:pic>
          <p:nvPicPr>
            <p:cNvPr id="3072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00200" y="762000"/>
              <a:ext cx="5140633" cy="564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89414" y="2120458"/>
              <a:ext cx="2109539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AAF1BD-4F7A-4278-988A-81F439028210}" type="slidenum">
              <a:rPr lang="en-CA" smtClean="0">
                <a:latin typeface="Arial" charset="0"/>
                <a:cs typeface="Arial" charset="0"/>
              </a:rPr>
              <a:pPr/>
              <a:t>23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9C079C7-39FA-480A-B993-12BCA5806C72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23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304800"/>
            <a:ext cx="3124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:\Users\Luba\Favorites\Desktop\Drs\5Work\Klavora_13003\CH9 Biomechanics\pole_vault_pivot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1524000"/>
            <a:ext cx="58674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667000" y="1528763"/>
            <a:ext cx="5867400" cy="433863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Lever system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Mechanical device performing angular motion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Components: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Axis of rotation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Fulcrum (pivot)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Lever attached to fulcrum</a:t>
            </a:r>
            <a:b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Human muscles, bones and joint work together as lever systems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Lever systems and Motion Mechanics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5590812-BB00-4271-9F66-BC8B2A93989E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24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DB284-739F-45E3-B773-F494AA31FFF4}" type="slidenum">
              <a:rPr lang="en-CA" smtClean="0">
                <a:latin typeface="Arial" charset="0"/>
                <a:cs typeface="Arial" charset="0"/>
              </a:rPr>
              <a:pPr/>
              <a:t>25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10FE75C6-BD7A-4D96-9A3E-6EBFABCA4C9C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25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304800" y="152400"/>
            <a:ext cx="51054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" y="174625"/>
            <a:ext cx="866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5029200" y="3048000"/>
            <a:ext cx="3734291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Levers Work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5466C88-8D5D-4D90-8A5B-8DFD56CE631B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26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1531938"/>
            <a:ext cx="89154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Force is applied and if greater than resistance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 at the axis / fulcrum occurs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determine force amount, consider the length of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force arm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resistance arm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3334150"/>
            <a:ext cx="6096000" cy="26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176338" y="3176588"/>
            <a:ext cx="1800225" cy="1800225"/>
          </a:xfrm>
          <a:prstGeom prst="ellipse">
            <a:avLst/>
          </a:prstGeom>
          <a:solidFill>
            <a:srgbClr val="3668C4">
              <a:alpha val="1490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6124575" y="3124200"/>
            <a:ext cx="1800225" cy="1800225"/>
          </a:xfrm>
          <a:prstGeom prst="ellipse">
            <a:avLst/>
          </a:prstGeom>
          <a:solidFill>
            <a:srgbClr val="3668C4">
              <a:alpha val="1490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3595688" y="4724400"/>
            <a:ext cx="1800225" cy="1800225"/>
          </a:xfrm>
          <a:prstGeom prst="ellipse">
            <a:avLst/>
          </a:prstGeom>
          <a:solidFill>
            <a:srgbClr val="3668C4">
              <a:alpha val="1490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1905000" y="4572000"/>
            <a:ext cx="2590800" cy="381000"/>
          </a:xfrm>
          <a:prstGeom prst="ellipse">
            <a:avLst/>
          </a:prstGeom>
          <a:solidFill>
            <a:srgbClr val="3668C4">
              <a:alpha val="1490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4495800" y="4572000"/>
            <a:ext cx="2590800" cy="381000"/>
          </a:xfrm>
          <a:prstGeom prst="ellipse">
            <a:avLst/>
          </a:prstGeom>
          <a:solidFill>
            <a:srgbClr val="3668C4">
              <a:alpha val="1490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E0898AA-38EF-4A5B-B221-67B2D5E5A6BE}" type="slidenum">
              <a:rPr lang="en-CA" smtClean="0">
                <a:latin typeface="Arial" charset="0"/>
                <a:cs typeface="Arial" charset="0"/>
              </a:rPr>
              <a:pPr/>
              <a:t>27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Levers Work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1769DB2-74BE-44D5-A8DF-CA0CD52020E1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27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531938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When lever rotate around and axis / fulcrum:</a:t>
            </a:r>
            <a:endParaRPr lang="en-CA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Moment of force or torque is produced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much torque occurs?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Therefore, with a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longer force arm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Less force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needed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Greater torque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produced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02173" y="2971800"/>
            <a:ext cx="6670227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5800" y="838200"/>
            <a:ext cx="7391400" cy="41148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36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 you rotate teeter-totter in your direction? 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D970AD-9FF7-4028-AB3E-07B66700E9B3}" type="slidenum">
              <a:rPr lang="en-CA" smtClean="0">
                <a:latin typeface="Arial" charset="0"/>
                <a:cs typeface="Arial" charset="0"/>
              </a:rPr>
              <a:pPr/>
              <a:t>28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09EEE83-B087-49F6-8812-89DD999EACDF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584" y="637243"/>
            <a:ext cx="3600000" cy="24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57200" y="228600"/>
            <a:ext cx="3810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rotation: F=R, FA=RA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576638"/>
            <a:ext cx="3657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Rotation: F=R, </a:t>
            </a: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FA&gt;RA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685800"/>
            <a:ext cx="358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Rotation: </a:t>
            </a:r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F&gt;R</a:t>
            </a:r>
            <a:r>
              <a:rPr lang="en-CA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FA=RA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86313" y="1398588"/>
            <a:ext cx="3857625" cy="4697412"/>
            <a:chOff x="4786312" y="1219200"/>
            <a:chExt cx="3857175" cy="4697287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043487" y="1219201"/>
              <a:ext cx="3600000" cy="4095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38800" y="3886200"/>
              <a:ext cx="2895600" cy="203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786312" y="1219200"/>
              <a:ext cx="434705" cy="3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0063" y="4010025"/>
            <a:ext cx="3614737" cy="2466975"/>
            <a:chOff x="519112" y="3581401"/>
            <a:chExt cx="3614288" cy="2466207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33400" y="3581401"/>
              <a:ext cx="3600000" cy="246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19112" y="3648081"/>
              <a:ext cx="43470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17"/>
          <p:cNvSpPr txBox="1">
            <a:spLocks noChangeArrowheads="1"/>
          </p:cNvSpPr>
          <p:nvPr/>
        </p:nvSpPr>
        <p:spPr>
          <a:xfrm>
            <a:off x="6019800" y="6473825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47F0B5-6350-4E08-9DE4-E66FF65D6A37}" type="slidenum">
              <a:rPr lang="en-CA" smtClean="0">
                <a:latin typeface="Arial" charset="0"/>
                <a:cs typeface="Arial" charset="0"/>
              </a:rPr>
              <a:pPr/>
              <a:t>29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Types of Levers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65E76443-932B-4847-B6D0-8C85A0D8C0C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9600" y="1531938"/>
            <a:ext cx="44196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Levers perform different functions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basic types of lever exist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class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E6482E"/>
                </a:solidFill>
                <a:latin typeface="Arial" pitchFamily="34" charset="0"/>
                <a:cs typeface="Arial" pitchFamily="34" charset="0"/>
              </a:rPr>
              <a:t>Second class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Third class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 based on mechanics and how these components are positioned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Axis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Resistance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Force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8" name="Picture 10" descr="http://i1120.photobucket.com/albums/l491/dunnowhatalvin/weight-training-plans1_zps5ef9ec6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447800"/>
            <a:ext cx="3328988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Luba\Favorites\Desktop\Drs\5Work\Klavora_13003\CH9 Biomechanics\speedskating_klassen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524000"/>
            <a:ext cx="6477000" cy="4722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438400" y="1447800"/>
            <a:ext cx="6477000" cy="4800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internal and external forces acting on human body and their effects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Relatively young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Extremely diverse and multifaceted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Contributes significantly to our knowledge of human movement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Science of Biomechanics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E034B458-76D5-4CAD-BF72-B4CE32576387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Class Levers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417B9A42-15B4-4265-A47B-F17BD69F5409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30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44780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force and resistance on opposite side of axis, at un/equal distance from one another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Example: crowbar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Human body: head flexion</a:t>
            </a:r>
          </a:p>
        </p:txBody>
      </p:sp>
      <p:pic>
        <p:nvPicPr>
          <p:cNvPr id="38921" name="Picture 9" descr="C:\Users\Luba\Favorites\Desktop\Drs\5Work\Klavora_13003\CH9 Biomechanics\levers_1st_class_draw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05588" y="3276600"/>
            <a:ext cx="2081212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4800" y="3756025"/>
            <a:ext cx="2514600" cy="1743075"/>
            <a:chOff x="914400" y="4114800"/>
            <a:chExt cx="2514600" cy="1743075"/>
          </a:xfrm>
        </p:grpSpPr>
        <p:pic>
          <p:nvPicPr>
            <p:cNvPr id="2" name="Picture 8" descr="https://encrypted-tbn2.gstatic.com/images?q=tbn:ANd9GcTBCAdgqEJ0HJ4kuA_BJyizryxunvr7nMiVmivmYt9JvSd8qMx5rw"/>
            <p:cNvPicPr>
              <a:picLocks noChangeAspect="1" noChangeArrowheads="1"/>
            </p:cNvPicPr>
            <p:nvPr/>
          </p:nvPicPr>
          <p:blipFill>
            <a:blip r:embed="rId3" cstate="screen"/>
            <a:srcRect l="2909" r="6909"/>
            <a:stretch>
              <a:fillRect/>
            </a:stretch>
          </p:blipFill>
          <p:spPr bwMode="auto">
            <a:xfrm>
              <a:off x="990600" y="4114800"/>
              <a:ext cx="2362200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Isosceles Triangle 7"/>
            <p:cNvSpPr/>
            <p:nvPr/>
          </p:nvSpPr>
          <p:spPr>
            <a:xfrm>
              <a:off x="2514600" y="5105400"/>
              <a:ext cx="323850" cy="25241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4249156">
              <a:off x="2543175" y="4676775"/>
              <a:ext cx="762000" cy="762000"/>
            </a:xfrm>
            <a:prstGeom prst="circular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 rot="4249156" flipH="1" flipV="1">
              <a:off x="1421607" y="4750594"/>
              <a:ext cx="723900" cy="941387"/>
            </a:xfrm>
            <a:prstGeom prst="circular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4538663"/>
              <a:ext cx="12192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16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Resistance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9800" y="5410200"/>
              <a:ext cx="12192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CA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Force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200400" y="3984625"/>
            <a:ext cx="2895600" cy="1371600"/>
            <a:chOff x="3205160" y="4343400"/>
            <a:chExt cx="2895600" cy="1371600"/>
          </a:xfrm>
        </p:grpSpPr>
        <p:grpSp>
          <p:nvGrpSpPr>
            <p:cNvPr id="37897" name="Group 19"/>
            <p:cNvGrpSpPr>
              <a:grpSpLocks/>
            </p:cNvGrpSpPr>
            <p:nvPr/>
          </p:nvGrpSpPr>
          <p:grpSpPr bwMode="auto">
            <a:xfrm>
              <a:off x="3205160" y="4343400"/>
              <a:ext cx="2895600" cy="1371600"/>
              <a:chOff x="3276600" y="4343400"/>
              <a:chExt cx="2895600" cy="1371600"/>
            </a:xfrm>
          </p:grpSpPr>
          <p:pic>
            <p:nvPicPr>
              <p:cNvPr id="4" name="Picture 10" descr="C:\Users\Luba\Favorites\Desktop\Drs\5Work\Klavora_13003\CH9 Biomechanics\levers_1st_class (Large)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3276600" y="4343400"/>
                <a:ext cx="2895600" cy="1371600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509963" y="4391025"/>
                <a:ext cx="304800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CA" sz="2400" dirty="0">
                    <a:solidFill>
                      <a:schemeClr val="accent4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43550" y="5133975"/>
                <a:ext cx="304800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CA" sz="2400" dirty="0">
                    <a:solidFill>
                      <a:schemeClr val="accent4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438648" y="4895850"/>
              <a:ext cx="3048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1600" b="1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681006-B922-4E06-A61F-2F44BAB9BB4F}" type="slidenum">
              <a:rPr lang="en-CA" smtClean="0">
                <a:latin typeface="Arial" charset="0"/>
                <a:cs typeface="Arial" charset="0"/>
              </a:rPr>
              <a:pPr/>
              <a:t>31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 Class Levers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5E2E23EE-55A4-4CAC-AEF6-9B9DBEF2065F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31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44780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force and resistance on same side of axis; resistance closer to axis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Example: wheelbarrow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Human body - hard to find: toe raise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9550" y="4048125"/>
            <a:ext cx="2971800" cy="1971675"/>
            <a:chOff x="222102" y="3613612"/>
            <a:chExt cx="2845098" cy="1972388"/>
          </a:xfrm>
        </p:grpSpPr>
        <p:pic>
          <p:nvPicPr>
            <p:cNvPr id="86020" name="Picture 4" descr="C:\Users\Luba\Favorites\Desktop\Drs\5Work\Klavora_13003\CH9 Biomechanics\second class-wheelbarrow (Large)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57674" y="3734306"/>
              <a:ext cx="2474263" cy="176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Isosceles Triangle 7"/>
            <p:cNvSpPr/>
            <p:nvPr/>
          </p:nvSpPr>
          <p:spPr>
            <a:xfrm>
              <a:off x="2743479" y="5333497"/>
              <a:ext cx="323721" cy="25250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5095473">
              <a:off x="2013544" y="3614035"/>
              <a:ext cx="762276" cy="761428"/>
            </a:xfrm>
            <a:prstGeom prst="circular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 rot="4249156" flipH="1" flipV="1">
              <a:off x="353168" y="3683208"/>
              <a:ext cx="725750" cy="942287"/>
            </a:xfrm>
            <a:prstGeom prst="circular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102" y="3623140"/>
              <a:ext cx="1218893" cy="339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16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Resistance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102" y="4571221"/>
              <a:ext cx="802464" cy="339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CA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Force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67088" y="4267200"/>
            <a:ext cx="2663825" cy="1295400"/>
            <a:chOff x="3367088" y="4266563"/>
            <a:chExt cx="2663825" cy="1296037"/>
          </a:xfrm>
        </p:grpSpPr>
        <p:pic>
          <p:nvPicPr>
            <p:cNvPr id="86018" name="Picture 2" descr="C:\Users\Luba\Favorites\Desktop\Drs\5Work\Klavora_13003\CH9 Biomechanics\levers_2nd_class (Large).jp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67088" y="4266563"/>
              <a:ext cx="2663825" cy="129603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514850" y="4719223"/>
              <a:ext cx="304800" cy="462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24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2113" y="4728753"/>
              <a:ext cx="304800" cy="462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24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7113" y="5214767"/>
              <a:ext cx="304800" cy="3383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1600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86019" name="Picture 3" descr="C:\Users\Luba\Favorites\Desktop\Drs\5Work\Klavora_13003\CH9 Biomechanics\levers_2nd_class_draw (Large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0800" y="2425700"/>
            <a:ext cx="1828800" cy="381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44780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force and resistance on same side of axis; force closer to the axis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Example: fishing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Human body – many: forearm flexion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Third Class Levers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93A942D9-1F0E-4F5E-9B03-5261A1160783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32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200" y="3709988"/>
            <a:ext cx="3505200" cy="1852612"/>
            <a:chOff x="0" y="3810000"/>
            <a:chExt cx="3505200" cy="1852200"/>
          </a:xfrm>
        </p:grpSpPr>
        <p:pic>
          <p:nvPicPr>
            <p:cNvPr id="87044" name="Picture 4" descr="http://www.afishfound.com/wp-content/uploads/2014/03/fishing-3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33400" y="4114732"/>
              <a:ext cx="2305050" cy="1417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Isosceles Triangle 7"/>
            <p:cNvSpPr/>
            <p:nvPr/>
          </p:nvSpPr>
          <p:spPr>
            <a:xfrm>
              <a:off x="2362200" y="5409844"/>
              <a:ext cx="338138" cy="252356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5095473" flipV="1">
              <a:off x="54060" y="4127340"/>
              <a:ext cx="761831" cy="806450"/>
            </a:xfrm>
            <a:prstGeom prst="circular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 rot="4249156" flipH="1">
              <a:off x="2633743" y="4276535"/>
              <a:ext cx="723739" cy="765175"/>
            </a:xfrm>
            <a:prstGeom prst="circular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3810000"/>
              <a:ext cx="1273175" cy="338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16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Resistance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4919415"/>
              <a:ext cx="838200" cy="338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CA" sz="1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Force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733800" y="3929063"/>
            <a:ext cx="2590800" cy="1370012"/>
            <a:chOff x="3505200" y="4157734"/>
            <a:chExt cx="2590800" cy="1369197"/>
          </a:xfrm>
        </p:grpSpPr>
        <p:pic>
          <p:nvPicPr>
            <p:cNvPr id="87045" name="Picture 5" descr="C:\Users\Luba\Favorites\Desktop\Drs\5Work\Klavora_13003\CH9 Biomechanics\levers_3rd_class (Large).jp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05200" y="4157734"/>
              <a:ext cx="2590800" cy="136919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548313" y="4605143"/>
              <a:ext cx="304800" cy="461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24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8200" y="4338601"/>
              <a:ext cx="304800" cy="461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24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1888" y="5095388"/>
              <a:ext cx="304800" cy="339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87042" name="Picture 2" descr="C:\Users\Luba\Favorites\Desktop\Drs\5Work\Klavora_13003\CH9 Biomechanics\levers_3rd_class_draw (Large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100" y="3581400"/>
            <a:ext cx="2120900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C54BCD7-5ACF-4998-9068-FC8A29FBB277}" type="slidenum">
              <a:rPr lang="en-CA" smtClean="0">
                <a:latin typeface="Arial" charset="0"/>
                <a:cs typeface="Arial" charset="0"/>
              </a:rPr>
              <a:pPr/>
              <a:t>33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878C7C6D-43CA-4AAD-A08F-44B02279700F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33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438400"/>
            <a:ext cx="8686800" cy="375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28600"/>
            <a:ext cx="29813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0876D9-DC2F-4F2B-B16B-2B9A710CEF85}" type="slidenum">
              <a:rPr lang="en-CA" smtClean="0">
                <a:latin typeface="Arial" charset="0"/>
                <a:cs typeface="Arial" charset="0"/>
              </a:rPr>
              <a:pPr/>
              <a:t>34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8762D54-A62F-4003-B8D0-1FE3335AD0AE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34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685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6172200" cy="228600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Law of Inertia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Law of Acceleration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Law of Action–Reaction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70485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Newton’s Laws of Motion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5CBF3424-6582-45F8-9AA8-2B8DCBA74218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35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3013" name="AutoShape 10" descr="data:image/jpeg;base64,/9j/4AAQSkZJRgABAQAAAQABAAD/2wCEAAkGBxMSEhQUExQVFRUXFRcYFxgYFxocFxgXFxcXFxcXFxoYHCggGBolHBUUIjEhJSksLi4uFx8zODMsNygtLisBCgoKDg0OFxAQGywdHBwsLCwsLCwsLCwsLCwsLCwsLCwsLCwsLCwsLCwsLCwsLCwsLCwrLCwsLCwsLCwsNSwsLP/AABEIAJsBRAMBIgACEQEDEQH/xAAcAAABBQEBAQAAAAAAAAAAAAADAgQFBgcBAAj/xABAEAABAwIEAwYCCAQGAgMBAAABAgMRACEEEjFBBVFhBhMicYGRodEUMkJSkrHB8AcjYuEVQ3KCovEzU4OywnP/xAAYAQEBAQEBAAAAAAAAAAAAAAAAAQIDBP/EACIRAQEBAQEAAwACAgMAAAAAAAABEQISAyExUWEiQQQyof/aAAwDAQACEQMRAD8A0WDSjNLSKKlNA3QbUtggUYJg9K6EiaKbPE6ihoWRvT11igdzeDQNFOqBnnXFPmKcPYY+dIUxAoAKeMinScTYEkzQe66Uru+lAN94qm8UxUk1IqZnpSW8KCDQ/UZlNLBUKfOYIG6f+6C7hSKaY4y8RuRRvpihuabBo0oE6EVcTT5HFlDrRV4sOazztTRDY5UVLVZxqVKJxBCfDe37tRFYxNiqotK722o2JcSoRMGp5XTqEufVJHlXPoak3zSOm/tTHCLyHWx3rqsQtKiUq9QaYaOgyYv0GnvRe8tFgdt6T9JCxJHi8j72ihIw/wBoyBtIifjagF9DH1lG+wy60khaSCAZGk7CluLvYUQKUoRNp5VQ2RilIUTOadYJpfEOLBSY19NOQ606yBAnc8hrTYYIrJMa71F1DoQVSrX9KEVKBvU0cNBiPj8qa4rD7xWkpmrFK2vTZwrJ5U4cRG4FMXcSd6sjFoeJccTvTNbhi806U7mpq4utRm0K9KCSa8lfSiJc5UNBLaqE6k0/nnTV80EW84aaKcVT19FC7sVqIZlRr1OCK9VRqiHKOlyo9DtHQ5XPG5T4LoqYpilyiBysqeZqTkEzQEuUsLqKNSgkGghdKDlFELQNdDI6UkOV0OVB04YRFooSsGKcoUKKIqCPGGIPSlJZ6VIACkuJFNVEuYbWBTVeGipnuqZPtnSN6sqYYxFcXNOQ1zoLia1qYBnNIW4aUsxSgkQCfaqyQhyjNr510JBFxXg3FFOWHIMz6UX6TOt/WmDg5GkoJFZrUp2tN5H50VCzpam6XraXrqFVGsLcR6GjtrURfTakZo50gOG9DAXXDNCd02p2l1MeK56UMZaus4i3WppjiMMNjUziXRoKZOtgkGbVZWbEQ4zFNigVYu4SdKbYnBJPQ9K1rOIcMFWg+NHRhYpasIpJtApc86aBrRamTqOVPFgUMX2qhgWKQrDdKlS0IoKkxTTEWcH0r1SBTXqumJ1Dxpw29TxGEQaMnAIrPqHmmqXaWDTlWCHOhKw3WpsXLHkqpYXQu5NIVIoHYXXc1MRiKWnFCmGnmelBymf0kUoPjnUxdP0O04bdqKDw50VL1SxdS6V13NVd4t2jZwiQp9RSk7hJI1g+wkwJMDyl7wni7WJaS60sKQqYII1BggxuCCKzipaa4EjlTcOClJdoCLw88vagLwJo6XqzviHYvFs4gP8ADcSWgBHduvOKQdTCgUqzJJJ+sSbzM3oq8HhiunrRG+GDcEdaheE9rYUljGp+j4nLJ3aXsVtqBIyk+28G1WZOIHOp6LzhueFp2NBVwwDej4zijTQl11tsQbrWlOmv1iKbYHjTGISVMOtupBglCgoA8pFXaEpwI3NJXw8DQ04U6aSFGn2YAnBmNRS04c70ceVJLsU+1JcaAGtNXUUZWJoC1TtSGmrqaAqae5BQ+6/c1rWbEZiFx0pj38neKln8GdjTB/DRtWpjndBQ8U7miDEe9AyHYUpMjVNVCXHifOm6nDR889KQtIqhCFc6OhSYvamqrV6CdqmGluujagKcry0UJSapSVLNdpHdmvVU+1naxhp03jKZDBcjTJ7EKSogAWMXrFxZqfGK60lWKqNZzKSCN6J9HcOw96fS7Tz6VXFYkU0+iO8h7immJdyGCb7gXjzp9H2kFPUjPUfg1LcBVlIEwOdGDS+R9q1MZ+x1GvJFC7tf3TXQDvRDkHrSwo86jsLj23CoIcSop+sAZI86c97RS8dhw82tpzxIWIUJUmRylJBqso4HieHlbmAWVoVdzCuQQogRmaUAMq4562uYAqzJxNEGIrNizqxE8F7btPhQuh5KVEsrhKyU6pTmjxTaDBFULHfxNx3eqTmQ1CiMuVMCDoZBk+tXvjnZnD4s5lgod2dbsu2mbZY6H0IrKe0CSUPIeAK2HchWCAoqnKJEnNYdY52NcupfrXp+Pz1Ln62vsrxlWJwrLpUFqUnxlP1c4MKAjkRUwHjWe9gO1eHGDbaWru1Mjuzm0UBcKSeRBFjperK32mZXAZKniTH8tClAEa5lRlT6mtbPxi8db+JHi/DGsUjI8mYOZKgYWhX3kK+yfgdCCLVUWsXi+Dqh0nE4NS/C5cKbKiAEr1CJP+0nSCSKuXeilEhQKVAKSQQQRIIOoINiDypeZTn5M/uPnHtbg1hxb+ckOkGc6lEqIlYKjcwZuedaz/Arhym8C46ooIddlMKkgITlhewPTW9+VZp2txTLasTh2yqEYhaEJ1TkSvmeUZedutS38LsNj30uow+KLDTZTIK3IBXmPhQgxfKSbis8+sdfknN62fUrfkg8qjOM9oGMMB3hlZ+q2gZnFHYJSNz1iqk12LccXmxfEHHREQhvIo9C4tSyB5AVaOE8JwmG/wDAy2hUQVxLih/U4qVq9TT7Z/wn9/8AiWQ4CAdJAMHUdD1rygk0BS0nSqv27dBZDR0XJJOb7ItGXUyoW9dqdXJqcc3rqSLStsChqb61899muK4rB49oJlS1qSlxoLnvAsxCtswsQdoG1b+p2KsuxnqebjpbNCUK6cXQHMUKrNsKWTzpqu+teW5VM7TdpHmVEtqRlzFP1JII1Cp1NjypuElq2ODlQu+IqI7MdoBimcyoC0kpWB00VGwII+NSDr6YrUYv0WpadxQVR5U1U5yriRNaxnRlrApIemgYxeVPh1O+/pNReGxyi4gSYKgDYaTeprWVNpw5UbXo54WnUk+9e7wjS1JU6aW0+i8gFgK5QCo1yh9LOgJqI4ihMnlNj86KrHQLi/61HY50ggERImuTtziU4djEoASQI571JIxTR0IqqNYkDlUo+8hzIEpAm5gCwFj+tS61cT6Cmq1xptHeLIMKFzf2PrapT6V0qP446C3pHiF+dj+/SplTnqakuyrg7tRKpJVpNxAA0qYKxyrO2OMERMiOVWTCcWNgsG8QfPTz86n3G6nxl5fCoztTg0OYVaSNYuAZF9bbedudHTiRzrzjqFpKFDMlQKSNiCII9ql1JZrLuzuG7nGtKIKkXzlGmVYKZVeEJzXk28PStY/wpo7Vm3aHijeDxa22kFCClskJAyghJJMTNwU6TcHnVl7L9oELRGYFOxmyTuOgn2vUnXXP07d/FzZ6iyDhLXWiJ4Wj9mkB+lDE1v1Xn88if4ekAwL7ee1fLXFGHEuuB9KkvBau8zahcnNoCDJm+l6+oxiawb+JuCUeKPgJJLhbUgASpUtImALm4PtV56v+3o+CTbItn8H+EYXFYJ7vWWnFDER420KIHdNwJINpzfGtEHCgAAmAkaAWAHQCwrOP4P8ACzh1vKcWpC1oASyTBUkGS4UkzKdBa2Y8600vil6v+nL5eZ6um6uGEb0lODIOpp131KS5NPdcrxy+Zu3nAV4HFraWoLn+YhX3kLJgkbEEKB6pq2/wOxcO4lrdbaHAP9CiD8HAfSpz+NHZpzELwrrKFLchbSgkfZHjQSTZIBU5rzqI7JvYLg6wvEOIU/GVWUZ1JCh4gAB4Y6xPrV946Xi9Ta1BZVSO8NSAdbcSFoKVIUApKkqlKgdCCNRTLFCEkpBUqLCRc7akD41fbh4I7+q/28Ug4VS1ZipBGQJWpOZRIkECyrA6g6U6ddfQSp1DYbAF0KUpQ1krBSIFhcTqZqL4+ptfduKX/KalZTpmctkkz9UAKtvNZvyc/ld/h+Hr3L/r+YpfZ5ScHj2nMYzCleFJMZWlKPhWMpNxMHNcSTtWuLxNfPPaHi6sQtZ1BVIO9blhHC4024LhbaFTzzJCv1rXP59sf8j/ALbEl9KFJW8nUkVHkKGxqJ7UIWrCPJSSPAZ6pF1DpImtOM/U7jcalttbliEoKtdYEiD1rNcZxwOCUpUndAmYvIgkQAOdPOLcVU9hw03mKG2UqeWRoEpgjzMHzvyNVteLTltI22qZ6ev4eZJdWrsS4jDsqSRqoEnNqQNAnQACBM3vVnaxiF/VI/I/HWs37LILuJQhROSFrUJNwEwLi/1imryvhLf2VLSdvEVJ9QqZFP8AKOXc43+Emb7CvBFNcHiSAUqFx+/n8KKcRVl1yvOUnHtDLmH2ZO2m+u9RDKsy0qCCrKZjT97VIcRxUNq30HudajMBiPEoTbL+R/vWa68SYsjLoWmR6jcHka8YqF4Xif5jgnkfa360/WvrVc7Pscr6fCvUzK69VRKZgSCRcUtxQUCDcfv41Um+MrP+YLf0p8uVHTxB3XOAOuQD3MVMNO3hkUQdqd8KxKcxnWIH5mq5xXFOghRMWiSE5ekHQ701Yx7gUD3iRHinw2SLz8DTGr1a0Lvqj+NNqcQMt4MkTBNotPr71Xk8eJmHkGDGidfajo4o4ftj8I+VMSXDXxAwQQRsdasXCVnwBRuhMxvecv51S+KcRWXSUr5AkAagQdB5VzDcbeRfPpqCBce37tSxv3saZ9I60oYjrVR/xJ3XOPYfKlJ4k798ew+VTGPSO/iBwxfefSQcyFBKVCPqEAAHqkxrsfOq/wAExCmXgr7KvCrqDv6GPjVl4pj3XSlhKx47rMCyBrtvp61n7PFVJUF5UKgWCxInyBj0pmzHq4+aTn7bpw/GlTaSdQIPpb5U5+kVlPZ/tW8omdyMwA8KBfKUgzHKN4q2jiLn3x7D5VmRw6v3q2Jf6msx/id2kXh8Tkw+VLi2U944BLiRmUAgEnwWAOm81ztX27XhgWmlhTxFzCSG/O11chtvyObYPCvYlwhAU44okqJO5uVLUdPM1qc/yk6s/CsLj3WnUvtuKDqVZguTmneSdQdCDqJFfRvCeJd+wy9p3jaFxyKkgkehJr5/7Q9n3sJkKylSVD6yZgK3QSd+XP0q+/wu404vDqbcUUNYf/MIGXIZOST9oXtyI5VeszSS25Fg/iB22Vw9CA0kLdWT9aShCRuqCJUdhOxPnnWL/irxJf1XG2/9DSPzWFGpziXD08QxZeAWjChQVCiSHVCwyTcJIF9o06Wc91p3LEf/AMG9rfdqTMTqZcY9xftVjcVHf4h1YBkAmEgxEhKYAsTtvUMTW5LwWFJk4bDH/wCBv9E1C9ruyzWJbBYQ2062PCEoCErTrlOUABXInyPMa1Ep/BnHlWBcbKp7p4wndKVpCtORV3nxq5uO18+dneNv8OxBUAU/YdbI+smbgg6KGoOx6SDrzPFi8hLjTgUhQkEJHsbWI3FSwWHv6r/aDgeHdZeUUwrunIgnKlWUnMETlmRQ/prs/WH4R8qhu0na36MhSM+Z1SSAlIEpkWUox4dZjU1PMXnqz8ZgWI1rZuw3EQ5gWQDJbHdqHLIfDP8Atyn1rEs6o1PuauP8Nsa6kvoSYRCVG0+KSBtuJ9q1Y38nc6/I1VT3WhLcBBBuCCD5GxqvOY97mPw/2purib3Mfh/tWXLU/wAOwrTCMjaYEyZMknqTra1Zvx3BpbxDraBCEqGUdFJSuB0GaPSrQOJvc/8AiPlVR7T4xz6QTKSVIST4bj7MRtZI961G/j7kv2mewrP85xf3W4/EpMf/AFNXFahWTYHjbzDgWlVtFJgQU8o57jrVzd4k994fhFVn5OpalHHSHwADChJMmIAg25gwP91Oiuqwrij/AN4fgFCXxh/nP+wVJGL1q1FdRLeVsqJVrIAHKf8AqoR7ij51KvwDKOvM1Fq4m6T9r8Io1zZFq4biT3xOys3zH5VMnEVnP+JOggjNI08I+dSY448QDlXcfcT86uJeluOJrtU08Zf+6v8AAn516mRnVn7sdPcfKhYshIAGWTN5Fh7VcVYlxQu21INj9HunTQhUwf1pOMcUtU93h9fCO5UDmOoJz3kDl+V866+VHw+BzXlIGxkSfK1ealKgdIN7j1q68NUEZkqbYUFDQoUIVbQkmPLyvzb8XwqScyWMKDEEZT7xmv7008oqFc/j/ag418oSVb6C+50+dT/CCjuwHGWVrAjMJQg+kE/E+9RPHlo7xAU2yGgCfCpUlRJ3Njpt1oeVVabUpQAuSedcfaKSUkXEjWtI4Pg8KhpKjhkKUsSVd6QRuEiBpzqP4xhmbOnCpAPhVldUrTQ3QAOVuQppiPQmwgCIG+0UsBWwB6Tr8qkMDjsP3aQrCCQDfv1gGDCdByA0606xfE8OjDuLTglLcShRQlKllMhNpOaVCbxynepq+Wd8U4k4wXUyC+5lzEGzSAPCkf1GSegIPKquoQNLCp3hGBRiXUlwqShSpW5mBkm5iTEq5mwn0IuG4Bt/ENNZFZFuhJhUkt5pVF4koCr1S/a09mODKYZBUkZ1wszHht4UjqApX4jT7i7jqWHVIACghWUzcKIgR1k1bxhMGRPd4iSSIC0eEbKN/TfyqM7TsYNvDqjvHCo5UoI1USMoEamYipesWcW3GQdkuzSsYta1k5EKGa/iUoyYm/K56+taXgcAGEZGWkITyG/UkiVHqasHZHspgsPhQ2suB2StwpzwFqjwp2ISAlOl4nenTuAwIUZOKgRtYyD/AE203501nFO4mVuJU0cIt5KrKzKSlvmIJUFE6XEQd6p/a/EYlpDaG21tMJM5Q1lbCkwYIIhV7kqkK63rY2uH8PJAnEgnmhQCZ5kogeU3tzpb3B8ElN3XTmtGusWICDbzqZN10nVkyMu7OdqlYjKlxAStRgKSo5THNJkp05mrIWF/tRp7jexHDE53WHXmVpm4ZWUHn/LCBINvqxp7o4CvCrJbxCnG1ASFwoIUk7jvGwY9JG9L1lZnGz6/TQYdX7Ur50Vtk9fc/OrA5wrhwg9+8QVZZSmRO5MNnKJG9OFcCwAVlD69tTe4/wBEcqus5VA7SdkUYtM2Q8BZeoIH2VjcddR10qlp4Pj+HqzEOBsXKmyVNk6ArCTp/qHKtrVw/AojNiHZOmVtRGoF/B16UcYHAJjM+4fIcwYMhFv7VdMZnxPibowYdaJW7lGYgJKUgjxLFrxyHOdLVneDwy33AAoFSjdS1ACealKr6AxHZHBOBTmHxPcOiYNg2s7d63lE3nxCD51SPoOEDobxIVgydVsBBS4Nc6FFELSDsBIm4GhzLY6+eevz6Zni2MilIJBKVKSSkyk5SQSDFxa1aX2X4CWMMnxELcCVrsm0iUpuDok+81SOC8ITi8U0wHAgOORnVfKm6ioi2wNrXrWuHcG+jraacxOGcZEA5VrzpQDEpAaMHSxMQLRrWrXKTUWvCKn6x9k/Kh/Qlfe/L5Vcxg+H94ZeUUmYSJyxJF15IkbCR60y45gsCMK+WXV973S8kBc5inwapjXewqanlmvHOM92S20qVCyl2ISfup5q+A89Ky02paoTmWpRm11E8zufM1c+y3Y7D4h5acQ6ppttKSQkSpeYqASkiQkeG51uI5jQsJ2f4U0koaJbsCVAOqUZJ1Kpz+lx0rWmMIcSUnkpJ0PNJ0PqKu2Hc71CXEkwR0kHcG2oNqsHbrsnglNh3DrcU+NU5VkOpsLwnwLFomJAg8xU+yXFsKyvI6lamlqE5SrO2ZgqSPtCNU62tcEFqWHC21+fw/Sh92vlWltt8MMFIUpOx7p2DFryNfLWhqxHD7qGGVYwElqD0NzEb63pqeWW8RcUBltJ18v3+VMWWlrMJF/PSru7xVhx5UYWDMCG0AQLQBMi0663qdxHHWWMOptjCFd5hYbylUAZlDMTtoKavlk6swtlqSaSvImEWyj8vOrPxfjbXeqJwkZgFEQ2RcXAg6TOwovCe02HCkp+hJsnLMIMj/SQQb008qwjCuXsBfcgfmRXqvrvF2VGThkcrob/AEEV2no8f2oQwro/zXPxG3xoyUvD/Me9FK/Q1ItpHl5gj86KEjef35Xrz7XqxHN4zFJMh5/1Wo/BU0Y8Vxf/ALXIvs36zIpw5kNjO2qT1i5Ebfl0pJw4ULBSd7KyT+BX502mQFvi+LR9V5af9rf6J/cUl/j2MPi75cgRORIsNpAFqctYMJsCvfValD4q/fSuvs2Ex1tIjrT1V8ktdpMWIkpJAAnuRO32kjoKIvtRiDZxDahYQUxO8WV+m1KyCZtEen5/pSSgnQo9p97inqp5grXaIJsMMB1CjOuxKZo7fa0zIaMjk7cbjRNqjjhnZ1b1+4rTyz0lhtcnP3ShNoSQRyBBJq+qnmFPY1OfOhkoMlSk5zkUomc0BIgze3OaYPvDvQ622pCwQVeM+FQv3gjewn351KhhMWSPTn6CkLIKssAq1EaAC8qJiOgF/STU9Vqcz8TKe2KAJUhQSACVZxk0i0m2ptraoo9q2nnkOEEoQCUJkSFXAWoKt9qR1E0xThMyiHMiiCSDlG97TMbU8DJ5k/r1pelkkSyu3TF5C07/AFkCNhHi6U4Z7ZsqgkOnrCbj0cjlpVecwq/skes/oDXhgjEkAk8tD5zrV9VnzFiT2tYmynB0yDmZBg/GujtW0D9ZcfaBbkkb62G942qv/QwRBSfNKjPoZkehpBwCBqV67rP5z8Jp7PCyN9qmYyhStd0E8/Wbp0/WuY3j+HdABWoEaKKFEpIF4ITaTYwNKrymkWHhvtN459a44wnYfD51PROcT3Ce0iIIWrLBAHhXEECSITznca09Vx9kEZXUwABcG5+99QQfSqU42rZqb8wkR7mfhRe608BAOtxI3+ySKs6ws9XV1Tx9mLutmSJ8cRcTA3tm16crp/x5i381sQSbOCOlvnVNcw4iwnoSRfqYNDQ1zSRtIUD1vMRttT2nhcxxtjMT36bj/wBmpknnpoLcvcWO4phHk924WlomYVKrjQjYG58QE1UjhuQUfaKQWFA/UUf9yB6gTT2nhD8Q4enDYvvcMoGFBxoJUqE75CqxImRcixrTx2hw0XWgEmf/ACSIO0KOunxqgYxpeWzSvxJsL3sdNKIw3KQSItB6Ea39Kt7PC7r49hCQStANtHdefi/tQMTxnCrtnCpBB/mxr/pN9qpqsOACTYczIj3/ADpRwyUiSddIv8RT2ThYOE43CoU6rvEoKiE+J6bJkzBN7rOvKpE8QwpUCl9EWJHfDUdRETyj2qlfQoA8vLr+tIOHSNSn8QH5mntLwvi38NqlxN/uYhMjzER+dQvFeF4R0qUBkc2cDqSomPt3hQ062151d1kkDK0tQ5hSI8wc9693AsClSfOD8QTWvTPlY+D4tpsltYBgQPGkx/UNAZ5/KpQ4vD+U6gLSE/8AFQPvVKcwImdxcbUNOFzKNoAAvzJJqemrxq2tLYS4DIOp/wDLli0fWBObXQgfGpI8RwwJJSi4Nu/QYN7Ad3Yae1UF3AyZCSYtYgfrSV4Mj7Cj6o+f7ir6Z8LpxLH4RZM92m5j+eTAO1wbeURTZriODQISMPtfvJUeckpqnd0Rq2oDckogdT4tPnSjgxzHuPbqb1fR5W1XGsJyw34+s7Ac69VQOBP7H9q9T0nlYUoMSLn+o8/IGg4jBlwAKQ2RPPTrBSJvFFbEchRM8b1zdQwwtMBITHPMUn2ykV1pK58QI8lAjzumi99+/wBiuKMkQqBuIF/hRXFotqfhPtFN14LOn/yOCfIK2/omnKpO5HlHxkGvLaSTJB9z8KBqcEof56zp9bLfrOUV3DNKuCpyB/pIOvSeWo96clKr5fQExP8AuhR57UtnNHjAHksq/wDwn2qBu40r7NupSCfOxFcUhcQmB5pPvIWTTsBJAkD1Bt6GlKVa0TyM0VGHBuqhSi2OkLN/9yh+W1KawazdZQof0pgzz3vp86fd6sA2STeBmInlqDQ2X3D9hCB1J5a2AoGyOHIzZ0hc6zax6hQB/wC6cuPOD6qU+ojXeyjNOUEgSrKN7Kn8wK4tEwfDFyf7VA2bxL95bSfJSpPujz3pCsQ5NmlDn4iNyN08qkLc64voQfMx+hoItXeTZK/LOmND/TJ2rhLqoSQtHUKQT6hQgDr0qVBMfZnz/WK4lS5OYADaCT8CkUMRr4V9q0bqCVRECQRpqNaT9NR/7CZMWiRvfKNPOnz7QkKyqJAsBcH0zAe9KaBN/Em31YA33ykifWgj1Yq8QvzOcJ5zmy5R705acURPiA6iT5+Emxp2UxeTPUmKEECZUUlXMAi3kSbxUDVZXYgOHyEe8ia4S7y9ymfYfOnoXaYCuRBkkHf6tBbcuf5cExfUHod/hvQCSHZuUR5KJ+CqW2hwRmUk84QR7eK1OBMbfvpQXGkmxuoToVD2INqDilLAMIQeveK/IN/rTNlLiQcxF1eGEqX5zZI1Bp6gG1uUyoH4xJosVV0wQ6kEhS0yRYkJE+gX+gri2W7AgSSYygp2kyQfz1p2VKvEq8zEeVr11BJ1HsZ/SiGj74SLJUTtCCfyoCcUYlSD7EH/AJWFSRQK4UUREOOJk/y/+JPvCY+NEw7cTlSCP9JBnyiY86euMA+flNcQ0U3kDrlqoHPPKOV/zkVFYp7ulEqCSLfVWJSL/ZMW+dTxWInX0oSXjfwKjzH5EiKaIJHESVeFtIIOqsoNjzKgdjpOlOWsU6fsonfxH4RIqWWsjRufIpHvJoTLhVctKTbdYn2STV0Ri8S6IlKL9bT50Jx5WpEdErRHLcfrUytnWFETzgjyoSmj/SfQj9TTUQrmKJNgCOq2/wBVivVLho7geij8q9V+kOW0nUNkA9Tm9iP1peRWyfUn/uqrw9vMgKUpZIEznVsR1qV4A4pSCSSdtetWwlSzaD9oR5Kn9BXUJ6V0V1gSTNZacJ6V4OqpbgikNHSqj2dXl8KUkLNOENg6gGu5Bf5mPasqAAd67ThKRXgAdQPamrgARG4FKCDzo5QBtSAyJFosdPSgC5hwoydYj0ruQAdKDxNwobWtJhQFj68jagcBxi3AM5m06Ab9BQSHd10N/u1EUL11KaKbiOtv3yr2+/75CjEUkC9AMrNJzH9xRki9JxhyoJFjUQL0pRTTfBOFaZUZM/p0pybaVQhLySYhf4VR7kRXe9HI10G010CgH9I6e9eKwd48qWUCk5BQcBFK7wV4pFe7scqGvd4KStzlf1pOISALU1xyZAGxUAfKgeZhzrmaf7/2oGGw6QiAIBzbnYkUlsRAGkD8+tA4gHWkztP796WFEmOley0QiRzpWba1I7oHUfu1IdwyU3Ag2GpiOUabmgKT+4pDivL1096Es+E+VejaBHKLa0Ce8OpKRtAMiepI6dKSoRMXJ5kfoKOlhI0AFJVREdlP3lDoCiB5SK9T8joK9VH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4" name="Picture 20" descr="http://c3e308.medialib.glogster.com/media/35/35c092bdd73c3459b5b3c31f028b5e75f9d6459bdf24205e538deda2669d8f7b/history-triplejump-mbangob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s://encrypted-tbn0.gstatic.com/images?q=tbn:ANd9GcRvHLauD0ZmFf17LgYxc0DjvnhzJnJLaDeMTqDv6ObDyBZCmAvq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2200"/>
          <a:stretch>
            <a:fillRect/>
          </a:stretch>
        </p:blipFill>
        <p:spPr bwMode="auto">
          <a:xfrm>
            <a:off x="3657600" y="1828801"/>
            <a:ext cx="3124200" cy="325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Sir Isaac Newton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9D0963C2-AE57-4FB7-8FAE-A8FC407406DE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36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1828800"/>
            <a:ext cx="3124200" cy="3276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 years ago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Explained effect of forces acting on an object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GB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laws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19400" y="1571625"/>
            <a:ext cx="4953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Newton’s First Law</a:t>
            </a: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“Objects will not change their state of motion unless acted on by an unbalanced external force”</a:t>
            </a: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Law of Inertia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8C6DD03-55DA-4345-9299-30DF98BE1E85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37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5301" name="Picture 6" descr="http://kaw.stb.s-msn.com/i/C6/9A6A2CF46529EBA7D15C9DA745C23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3200400"/>
            <a:ext cx="51816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19400" y="1571625"/>
            <a:ext cx="5257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Newton’s Second Law</a:t>
            </a: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“Objects will experience a change in velocity or acceleration proportional to the unbalanced external force”</a:t>
            </a: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Law of Acceleration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8A809CC8-C770-4647-BE22-01A9C4D65E57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6325" name="Picture 2" descr="http://tenrandomfacts.com/wp-content/uploads/2013/01/Shot-put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200" y="3124200"/>
            <a:ext cx="39243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B7DE92D-E2B8-40C3-B878-B51EDD2899D8}" type="slidenum">
              <a:rPr lang="en-CA" smtClean="0">
                <a:latin typeface="Arial" charset="0"/>
                <a:cs typeface="Arial" charset="0"/>
              </a:rPr>
              <a:pPr/>
              <a:t>39</a:t>
            </a:fld>
            <a:endParaRPr lang="en-CA" smtClean="0">
              <a:latin typeface="Arial" charset="0"/>
              <a:cs typeface="Arial" charset="0"/>
            </a:endParaRPr>
          </a:p>
        </p:txBody>
      </p:sp>
      <p:grpSp>
        <p:nvGrpSpPr>
          <p:cNvPr id="47108" name="Group 20"/>
          <p:cNvGrpSpPr>
            <a:grpSpLocks/>
          </p:cNvGrpSpPr>
          <p:nvPr/>
        </p:nvGrpSpPr>
        <p:grpSpPr bwMode="auto">
          <a:xfrm>
            <a:off x="4953000" y="304800"/>
            <a:ext cx="3871913" cy="3048000"/>
            <a:chOff x="4953000" y="304800"/>
            <a:chExt cx="3871784" cy="30480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53000" y="304800"/>
              <a:ext cx="3871784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34200" y="457200"/>
              <a:ext cx="1524000" cy="70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592096" y="1814052"/>
              <a:ext cx="7620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09" name="Group 19"/>
          <p:cNvGrpSpPr>
            <a:grpSpLocks/>
          </p:cNvGrpSpPr>
          <p:nvPr/>
        </p:nvGrpSpPr>
        <p:grpSpPr bwMode="auto">
          <a:xfrm>
            <a:off x="2514600" y="3429000"/>
            <a:ext cx="4714875" cy="3143250"/>
            <a:chOff x="2514600" y="3581400"/>
            <a:chExt cx="4714876" cy="3143250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14600" y="3581400"/>
              <a:ext cx="4714876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486399" y="5410200"/>
              <a:ext cx="165100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77148" y="3871452"/>
              <a:ext cx="1219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43200" y="3581400"/>
              <a:ext cx="457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10" name="Group 21"/>
          <p:cNvGrpSpPr>
            <a:grpSpLocks/>
          </p:cNvGrpSpPr>
          <p:nvPr/>
        </p:nvGrpSpPr>
        <p:grpSpPr bwMode="auto">
          <a:xfrm>
            <a:off x="304800" y="152400"/>
            <a:ext cx="4473575" cy="3276600"/>
            <a:chOff x="304799" y="152400"/>
            <a:chExt cx="4473493" cy="3276600"/>
          </a:xfrm>
        </p:grpSpPr>
        <p:pic>
          <p:nvPicPr>
            <p:cNvPr id="9728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4799" y="152400"/>
              <a:ext cx="4473493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27904" y="533400"/>
              <a:ext cx="7620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124200" y="2133600"/>
              <a:ext cx="1371600" cy="633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9600" y="381000"/>
              <a:ext cx="457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1600200" y="609600"/>
            <a:ext cx="1219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Same mass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62600" y="1905000"/>
            <a:ext cx="1219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Same force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81400" y="3733800"/>
            <a:ext cx="1676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Same acceleration</a:t>
            </a:r>
          </a:p>
        </p:txBody>
      </p:sp>
      <p:sp>
        <p:nvSpPr>
          <p:cNvPr id="21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E543E916-C590-47E0-82D2-6E0BF656AB6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6172200" cy="228600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Quantitative versus Qualitative Analysis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Kinematics Versus Kinetics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70485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Study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320E893-47AA-44A8-B21D-7814E462AFE8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1269" name="Picture 7" descr="http://2.bp.blogspot.com/-YIm65zTzPyg/UA1qvjcmoyI/AAAAAAAAAlk/PJ1BgQI1wt0/s640/manuel-cafini_human-body-in-motion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667000" y="1571625"/>
            <a:ext cx="54864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Newton’s Third Law</a:t>
            </a: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“For every action there is an equal and opposite reaction; forces act in pairs that are equal in magnitude and opposite in direction”</a:t>
            </a: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 algn="ctr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Law of Action-Reaction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78D39E2A-6CE5-4DA9-B0C5-1DCE44D89C0E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40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8373" name="Picture 3" descr="http://wfiles.brothersoft.com/g/golf-ball-strike_91033-1600x1200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3200400"/>
            <a:ext cx="3643313" cy="27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C:\Users\Luba\Favorites\Desktop\Drs\5Work\Klavora_13003\CH9 Biomechanics\rowing rigger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CE74A4A-BEBB-4407-B132-2A7DD138C557}" type="slidenum">
              <a:rPr lang="en-CA" smtClean="0">
                <a:latin typeface="Arial" charset="0"/>
                <a:cs typeface="Arial" charset="0"/>
              </a:rPr>
              <a:pPr/>
              <a:t>41</a:t>
            </a:fld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304800" y="457200"/>
            <a:ext cx="4114800" cy="548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lum/>
          </a:blip>
          <a:srcRect/>
          <a:stretch>
            <a:fillRect/>
          </a:stretch>
        </p:blipFill>
        <p:spPr bwMode="auto">
          <a:xfrm>
            <a:off x="4953000" y="2071688"/>
            <a:ext cx="3810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94F12EB9-A578-4501-9ACD-D3C3874F0AE6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41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6172200" cy="228600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Fluid Drag Forces: The Dynamics of Air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70485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Fluid Dynamics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77CC6F3-5C38-4A5D-B9BC-1F7DA413776D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42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0181" name="AutoShape 6" descr="http://www.wallsave.com/wallpapers/1920x1544/motion-/542066/motion-tock-net-senses-x-html-542066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2" name="Picture 8" descr="http://www.wallsave.com/wallpapers/1920x1544/motion-/542066/motion-tock-net-senses-x-html-5420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http://allenglandbadminton.s3.amazonaws.com/media/2012/06/Gener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597025"/>
            <a:ext cx="5948363" cy="398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Fluid Dynamics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44AE477F-C094-4B5D-8EB7-A92D3BA4C2DD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43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625" y="1571625"/>
            <a:ext cx="6019800" cy="406717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Knowledge of the forces generated by a fluid environment such as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Water 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Air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Water + Air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 athletic event take place in a fluid environment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Unaffected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gymnastics, dancing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Affected: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running, cycling, skiing, speed skating, swimming, badminton, baseball,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C:\Users\Luba\Favorites\Desktop\Drs\5Work\Klavora_13003\CH9 Biomechanics\wind tunnel skiers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9538" y="-57150"/>
            <a:ext cx="936307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2133600" y="457200"/>
            <a:ext cx="4648200" cy="515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http://www.culturamix.com/wp-content/gallery/5-267/trechos-mais-perigosos-dos-circuitos-de-f-1-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524000"/>
            <a:ext cx="6164263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573338" y="1512888"/>
            <a:ext cx="6248400" cy="420211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Drag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a type of fluid force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Profile drag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caused by object’s size and shape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Surface drag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cause by object’s roughness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Acts in opposite direction to body’s travel and slows it down relative to body’s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Velocity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Size and shape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Roughness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Fast-speed sports especially affected 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 velocity = 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drag</a:t>
            </a:r>
            <a:r>
              <a:rPr lang="en-GB" sz="1800" baseline="30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(10x faster, 100 x more drag)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Drag Forces: Air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6D81F55-780E-4856-AA4E-64E6F13335C4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45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  <p:bldP spid="23" grpId="1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Surface Drag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371600"/>
            <a:ext cx="8153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size and surface roughness = surface drag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Boundary layer </a:t>
            </a: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Thin layer of fluid adjacent to skin and carried along with body’s motion, towing along outer fluid layers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Laminar flow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Small, streamlined, smooth, slow-moving bodies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Smooth, layered flow pattern with no disturbance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Turbulent flow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human activities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Disturbed flow pattern that changes flow conditions</a:t>
            </a:r>
          </a:p>
        </p:txBody>
      </p:sp>
      <p:sp>
        <p:nvSpPr>
          <p:cNvPr id="54277" name="AutoShape 7" descr="data:image/jpeg;base64,/9j/4AAQSkZJRgABAQAAAQABAAD/2wCEAAkGBxQSEhUUExMWFhUXGBoYFxcYGBccFxUYFRQXGBUYGBYYHCggGBolHBcUITEhJSkrLi4uFx8zODMsNygtLisBCgoKDg0OGhAQGywkHyQsLCwsLCwsLCwsLCwsLCwsLCwsLCwsLCwsLCwsLCwsLCwsLCw3LDc3LCwsLCsrKysrLP/AABEIALsBDgMBIgACEQEDEQH/xAAbAAACAwEBAQAAAAAAAAAAAAAEBQIDBgEAB//EADgQAAEDAgUCAwYFBAEFAAAAAAEAAhEDIQQSMUFRBWEicYEGEzKRocFCsdHh8BRSYvEjFTNTkrL/xAAaAQACAwEBAAAAAAAAAAAAAAACAwABBAUG/8QAJhEAAgIBBAMAAgMBAQAAAAAAAAECAxEEEiExBRNBFFEiYXEzMv/aAAwDAQACEQMRAD8ANp0brQYKnZZ/D1w4rR4J1l43X+Qtk85OrTp4x4KsUxLaib4yoAFn61bVL8frLnNZY66mGzoIwzpKd0GWlIsDqtDQ0C0eR8hZF8Mz0aeGMgWKYgyQEfj3ABZ52Ikwq8fr7pPkbfp4bR3hgCjalAQgOm7JsW2S9Z5O1T4YNWmgkJq7boWoSjsc4BLnPkrf4/yFk45YvU6WHwLwNMlNHUYCE6cmVQWWPV+XtjPgKvSQxyKK+qoDtlPqD8pQWGqyVt0nlJyhlg3aOGeBrQw2ZRxWCA2R2BFlLEMsslvnLIz4ChoYPszFfCDhUU6OUppibIakZcu7pfKynXkw36CKnwX43rLMJRNR+ujWzdztgF8j9pfaOrjH5qh0sALADgBGe3XWff1y1p8FPwN7x8R9SsoSttU5Sjul9FyrjDhHZUnATvHP6KCmyoRBGosPJHko6xx+HaZ9Yj9VNjte2/rsq3OuTqSTfmUU4ZG6tJtlIuCHAzqNjZQtI9TpiDJAg2H4jIi3MaqTaYgEieY1nvPl9URhaFgWkOJEAaGTGg33RGHwWkz+mk+ZGkIZSwaq68i4gTIk672E2bcalSwuKfSILTB/+htKZ1OmWzAREXBESbt8M+clUVcBlJi4kmN3AHSdjr81I2lyqHnSuoe+BDoDxqNJtMgFFioAsixrmkOAIIkjt89UZjOo+IQdfzXT0iVr2nM1VcocxNGai9TqDlZyp1AgIH/rDl0HoTHGc30fRekVStC3HZQs/hIamFN4duvD3+IjJ9HZr1mPpHGdRc47oN+IKMrMaltcXV0+KS6QVms45Y36dXTpuPgLLYOrCYB8hIv8PulyXVrMdHep9SLrJVRrXV2JAQehWmjxMYrCKs1rfZqemV00qY0ALKYbEwFacSTus9vgd7yy4eQS4Ccdi8xQjK91XWehWuujq8U4Rwi7NYpM1PTa6ZVcSIWawdeEVUrkhc6/w0pSyOr1kccgnVcTmNlTgHQVXiXqulWgrdV4qUYYRU9ZFs2HT6tkRiHgBIMDi4ReIxkhcyzw9m8bXq4YyL8dVlyUdZx/uaFR4N4gebrff6IvFVrrHe3GK/42MnUkx5BdbTePnDCfQi3UqTMZVdJVa8SvLtYwY5PLPALi6uKijtv3VjXGZG2iqAXZuoWmMOmgl0SRuLxBAO8iN1osLTuSIde+m53jflZWkb7aJ703FTaSd3DSdreiRcso6GnY/wAJTY5wa6IRtboOeIa5xl0QNmi5kW2+g5SptUQ1wtaTc+L0Wl6H1ZwaWBxyuHJ244/ZZOjVJZXBmeodIaTLJEyC1wnKBpc3nTyhKOtYEM/CdiCRBHP3+a+i4+vSMPaSXOb/AMkjQ/C7tBhZ3r1P3lJ1yTG/b9oWzRaiUbo8/TNdUpVtmMeAQldQXTU0DCAq4Z08r3LkmjzdTSbR9I94pMrxuu4TCF4MbK6t0xzW5t+O3muE1Hpi05PlFD8UeVS58qeKpNa34pfxGxG86FCByKNcccAzskngJY+EQ3FHlWU+lOIb4hLhMXsNifNB16LmOLXCCEG2EhmZxWSbqxKrNRMWdIljHNeHOdJgaNA/uJ31sgsRg3s1FuVUVDOESe9LJFtUqxlU8oYK9jU31ifYWOqlReSI7pxgMJ7yiZI8MhgP4ZuTa9yBfsUnxrQHQIneNJ3hJjhy2j5JqO4upYiFccaUuYUVhKIfqYG52HmpZXCPLLrlOfCI1K8qLKi5UokCdtJC6zDlVmvGcl7LW8YCqWKIVr8YUFXw7mQTodFT7xEqYS5Qt3ThwwipXWX9smyGQQXNJkAiQCJv8k5xTzEN+Jxyt8zv6CT6LGdaxQc8tZ8LTAO7iNXE7yUu5RisI0aZym8sVFdCsa4XzNnysvNa2R4oG8jRYcZNpBcTbC9EdVjI9pHrNuynX9nKzTEA+sH5KmsdlxW54QoaYuvQmVXoddovSd6CdPIlLoVLnoKUHHhllMgDcOnW0R5az6plgZIMXI8RvEAQL83IS9jSQLacdzumOFpSLXjXb5WS7OjXQmNMNiDYdk1wFV1M6lh25uO/KUUKZMO4M31H7JhTJJBcZnfdc+Z0YjH3xIhd1B8oXaDANL8K4YexUoeLF/oOo/5vAhq4RCvwMpy5qrdTXtI2PB4OedzG+A6qcM4gQ8fia4S0mPtyra/V3VoY1kucRAbJ0vYbpK1hJ111JV1JrmOEZmu2iQbjYjsUpwi/9DjOa/w91GsXvu2CLH02VQZyrHsImdZuusZsjWEgHlyNNgcUyoKJeHt920tcREloHhy8mdQVViHMIFy4RDg4CQJtBEnS/qoUqeWmJFwLkC4vpPPdWY6uRGmU9gSLEDyXKnL+TwdiEf4rJQfd0jLHFwMZA4DMydnDQH9Fyu8kFzmEMMATBvHiEjcEqirXY7LLSI3O5/uI1I0srsPjshMNlrpkERIjzncH0CXlrkaop8C7E4QtJi45G3ZVtpEa29fJGt6+yh4soMzAOnEkbpHW6s6q6YAuToAE78ySWBUfHRlLJpqfV3MpBgYHZZ2H4jMydEkxmLyk5m5dxz67IKm8k+f1RLaTXfE2d+VhnqH2dKvSpLANU6gzQEk87BDVMW7KYzQd5t8wmtbpVJ02+RIQtTpAA8LiPO4QK5S7Y507f/KFv9dIOZziRpcwr6WPcGCHEkHSTMHXW0qtuEAcAXCfKPzRjukCLG/dM3xXAHrb5BR1WoSSASDy42nQwTrpdXUsY8QXSJt5eZP2VD6NRogaAm0du10JWbUAh0kH4pdBsOE+Nqx2IlRl9DGl1cZKhcRIY4sOhJgj53WNrvDnEhoaCdBMD1KPxrSQCQBqI8vsl7mqpzyA6tvwguQpBqmGJeSoxbO4eQRBIPYkfkmLcTVbDw51rAyTprqhcGYe0nlaCv051TDsdTuGTmaPiBJ+KNdEmyzDwzfRUsZXZGh7VVhSe1zjm/A4GC0nW26Bo9RoutWoNJOr2WPckIenQGR39wN/I7/RBubdHU1HoXfBy7Nv0roOFxFM+6rPa+bAXERuCoP9mqtPRzXX1BgnzBWc6V1A0nhzbHkEgj1F19F6V7Vmo0NqsbUHNmu/9gPzVTnHOGJjXbHmLMjiSaMip4TtO/lyEMzqmYhrSS4mAADcmwgfZP8A2h67hgS3J7wAmaVUEHT8NRs5XA/iEysPQc0EuBIIu0d9gSD5X7IfRF8jYamf3g0VDrJEtDvEDoRGhg7ap3heol1Jzn6gxbedFi8FRFS5kGfi117C5W0qdLdSbTDiMpGYFpBz9zBO+ibXpYuawBfqnGt5IBsqf9OvNKuNRd7DR5ZyTBuj06lR3gAsN7a239U76/0h1KDnhzGZvFq4GTIANoggI5uAIIgCIMGCXFp2cdD591b1CoHgGpYkNsWmCG2FzJOmywWan+e5HXhQmtpmOj4V9ZuZ1hNjFzGp8k2weANOoCQ1wGhvAMa+Y72RuG6lRa1ocIgEEASCZgGLbKeK65SfTy5C030DYNoBuZHcJNmsT+jI6N9pDangQ5pfUFMNIb4pdofDGw+m6ExeHbM5AS7XLGQCIEHyCWN65Uy5WmB+IEAgj10UMf7QuLA1oDe+v00Wf3w/Y9aaz9AeIxTWPzABzBZwcBrvqZI9ISTG49rnkNJy7C9gu4prql88nuP0QIwRAMu9QEErYv6aK6Gu0eDGTOW/Jv8AmrA/hVii7dwgf43XQ10627bJTfHZpSX6CM2ndFU2HhD0GxAnTnZMaFTKI2N/OdFllM0RizjGmF0/NXAKRooMhCrEYMAh8y7XsPPurKL57/b+CUW6mbhRw1O91TmWonGYWUZhsFIcA0XEmR/bfU6IhlPZGUy3QWkQZ+kEaSku19BbDIdZ9nJaXUwMw1b9ZHyWJxFPKdZ/dfTPaV5FLNTcZA8Z42jvaF8zxRkrfpJtxwzJfFFbWXU4UotKl7sxMW0nyWvImMcHC3S0b/onHS8deJyvHwnSexKXMo+FdYwXuAQPUzwhlFSQxSwPeuYjMBJaMw8QAg5xYkj1WYLbq2q8ki6qqaqVw28AzkE0aO+yedIeGujMImLcJNgSTYJpRwjRsPP95S7P0y0/qCeuUBiBmGUOaDJ3MLMtwLy7KBJPHdPKuZsRrv3Wh6YGMaX5QCBPlZL9jrjgL1qbyyPsx0TIAa40GYMsS6ScrZiwtJ9FoOt0y5jXHa0DQdgkfQerFziXGBPa0Gy1NbFUy3LObNoVK7rI2KQN+mhKDRknBQQx6kwuIzCxI+qvdUGsr1azjJ42ytxk0O29RqPBBqFpA8MGPMWXsWTlYCZgck7DlD4Lp+Yh7ifdggOc0WE6W5RuKImzQGiwdsSPXVePnbJrk9pCuKfAoryNUK7EkDRNq9K2YTew5Pmk+PAa3fgj1S0PLcPiL3J/RGZA4DyUei9B99Sq1jUDfd7HeLxM2U8M3lSZIPJSaJG0hA4uBEGZ2Tutos5jqeY8fZDENnGE5jwdvJEUjA0UBRy0/eEsO2WYcPMKpjnECTAOw1TZJ4FpoYCNx/vuERS/nbugaVPT+Qj6TQUhsag8YcgAwYdoefJE06PHyhC0rDy07eiPEgAgfFsLkRyNkDeOi1/ZRWoSuNp6CAPLuiXYiXeIX/g0ROGw2eYEzpMTz9IQKTyW8JFFVtv8p+Y2K9UYbEiBbb80bjaGUZYkt1IncaXVFKtBIzGfOQQIgKnHLKU+Moz/ALT18uHcOR85K+bVWytr7UVs7oA8NzHrss47D3mP9roaZbYma6W5gfurIqjTMWFlb7nylGUQ4CPtf/S1IROWELXNjUfuhnwJ+ib13tYPFc/2j7lJcS8ucTp2TELTbKYUy1R0UsxRIjLaBynkpnRrSLtA4jT67pRSF9EzwdOSB80qxIKLC8NLsszYwPJaXD02uYWG0iPn+aV4drQZ/gUamNDXa3+gWZwc5YiOVij2V4r2XcASypPAg3PCT4+tUwxDA507305j9U/Z1qo0SLCYmPWLpV1V4qkvcLfyAvQeN0Nieblwc7V6yHUGZlp3uiX492mYwNEM8iTCnh3tBOdpcNgDELstpcHPaUuz6rRxop0cjZu6TBMEtOpnX7IHE47MZJNttvkqsT1ei2iaTaPj1zk3b2EajzSmpjGh1vDa83uvCOty5PQwmo8Md0a5JtpqO6GxbMz54ieEso452bLoQve9f74C0k3m47WU2SxjAe+OR5gajQcpIAM+qKxJLHZXAA7DX/aRV8URWguB5EC89hooVOqu8LDcSYMzBJiRwbBVKp4KjZyPKmIkJFiK8GJtdBV+qBthMzfid9VUMe0uE6alSFTQTsWAqCb8/REU2ARee3CGqtcGksPhiYIuJ1hD0MVGu/pCOUXgqMkx7Rciw1whwFudkipYhNKHUHZAybC/r/Cs8o4QzOWaXEV6bww0wWkNAd3cN+65TxF7mJESLephJ8HU7ptRqjK5uUG8zaRlmYPf7JOMhdDBxpZQS+QQQLHOCJLfMX+oUsA/xATGpB75eO+iHwuJzt92xjZM+IxMeZ0VtajkjxZrTPBI0S5fsKPPDDcViWz/ANskG5vb/IRv5od+Iysc0M+KAHf4jj6IV1eDvH1ReCrMdTdfew2ufFtcWFu6Kt8cgTjjox/WqANUDhtwEtqYIBwEHv8AaPonYkVHEjMcxt2n9kZh+m5gapIAJtz+3C3U8oy2ywzLjDASfmTsq34kAENkyIzcRwEy6xSIgQQ3Ud7nXulowZMRvonRbQp4fIpqEoSrT5EStE7pL80ZSSNRZVs6Y4P+AyDIEcaJ0ZFNpGcyqJC1db2dqHNUIAdJdlFt9ttdkjxVAtJkEHiI+YTEBvTI0KWk76Jt05oNv5qkAaQfr800wVUtHJIQWQyg1JIetol0tZ8UGOT6KXUuihmEa8OzPc/xjccekqn2VquOIBJsP10Wm60RDgABmM5RoLlTSqUbkkFft9DkfPCHSBCEx7HG3e62DwGicl0KKWY3YvWq08i9Rh5MUMM7gqBpkbFb7+kbHwhUO6Ww7IN6yOWr/aLKPTW1HZ5hoBc838LQNB31S/quCpnxYdlVzIHiMCH/AImjlotdKP66o1oiRIgHm+oQbqr3mCXOPqSvMxrSO+5S/Yf1J1VuQvGUxaOOSiehVaj6rn2cWNLjMQPCY17pXg8SabiXMDxcFj5i4i4EXGvovVA+nLc1nAFwaZBAuJjiVbhkiswSxGMLjOhOuyizFuAiYH1Pr5oSbr2cKvWGrcFpqSZm/KtpuHKFReBqAZiYMiIP27q1XknuYxo4t0NGw+qjXp6k/JUCqzIJEGdlXjMROWAAOBr6pbqGxtQVQc3yR2HxfKQZl1jylTpTGqw1mHxaPoYnvrqsjhq0fKya4atNh8SzypwuA1Z+zX9PxmUiALRrpPcbhM62LNQknz7ekLK4V53T3B1Bssc6mh8Zp8k67f5x38wr8E8AwZvqORyp0KWZ1oidVzE4QWLdRe+vdA1xgvKyW0KTGmo6WggZgHAQ7aAOdUa7BABo0ztzgiTGUzlkGCYn5pDi6giZk5pjcDSCnnQHPdSc0gFsyBMGSACL6i02WyjPRi1KS5yZvGYZ1TK3L+LfRE0ele6YXmMwJEHUEcDZMun1M2La1mgeYgkgNEh0AblO8S1tYvYGjwGdDOp23WyKMUp/DIUGuN3EyDaBrNzoiaLMwmCL3BvIFr9tLJ03DZSTwC2+swJtwrcDSgOOlxcWkeXqmbRe8h03Bs92PeA66G8TtA/JZ32l9nGnUZNQLk35HY7ha8skxFptPfcnb91DE4cuJMkCbT+iJIDe8nx/FdJdSOVzb6zeY28wVf07pD6mYgENaPE7YToPPgL6xSwjbeAdi4C44E7KHUsAxzHNDIm/hYSJ8h6XTK4py5Ksue3g+fYfAik7M2xjQois4k3N1pcXhqdLDeKPeHmJkjjUi0LOREFzZBE3t2C6dNcMtpHMvvscVFvgGIKiLq1wBC6KuVuUNnuteTBjkpaTpNvuo5VN1lIPtED5KmWkYDF4x74mYbZojTXsudPxjqVQVGgEjnyWrxhl2VvzHcbpXjXnD5mOAzGINtDuFy9h6BW5EuOrmo81DEuNwFVh65YZbroi6LW+7cSSHkiDFh/AhKTBeTFpvvJ24S3DDGbiIdr3+ijCua9ptli+slWVC0iwiLG+t9Vfrz0yt/8AQK1uysl0ZToDpGisccrbak67iP8Aak0ANcXE5jYAb9yi2Fb/AKUASisNlyuBZmOx4QgKIpYgyMu1458+UqUGh0Jr6SbQcdu/oq3yOy1nSyRmruhoaA4WaQZOmU20lZ3GVc73EAwdAfzSkNVhRSeUdTxhjS43QrWX/RNukYdr3BjpgyTB0A18/JU0E2XYHFOO9lqMDWjv5LN4Si4mIt9Atb0LBBzSHHKYlp8jP10WG5R+D62/o96LisrSXj4jc8Dy4ReIwocHEa7eQ1kchC9Hw5e6JAABgbugXA841TrEeAONIWIgugEidwBoOx4SoVZXJVl2JYiZvBdJd7we8aCJED+7f6/ZaIVWsblPxSTpE8W2tCEdhS92UO8OjS2xjki17peKD21LgC8eUWkH5LXCG1GOybk+Rl0+k1j3OAIcZ8UT+IEgDa+qa4fpsF9Vpu4GRfj9x3QPTmFzhoJtbQX+L1+60uaCREW4HHH1TUhMmIx0yx95IkgiNhuShqVIwZMgERblOsYCXNiMtrTc3v4V6rgWi8am4v8AVNwKbF2EpF0ggxOhi/fsiPcgmNG29ZsFKlRIJMCO0zZXvqlx7k8IsAtlzaAO05beupVFbDWOmh8uZTAPEAD9/kqXAGR6dj2CtFNnz/2koZqxHDREc/ulA6eTOsj8vJb7qvSA+XgkEfO+nosv1illqeJrsoAkgwTJvJFl0KbeMIw21c5FdDp8xcZjMXtZFUcKA0l0C/P5JecRlNrNnT8lbXkgHOAXCw3g6hPaZnyl0MRSpuF2zAuRqPMKs4NkmCPXj5L3SqDKdN2Z7Zc6wJ8R840CjUxWRwzOgZRAgXBNjcJf0auuT5/jMzZzB7S2xEEEEJFiaricxMu+rY5W+xdNrpcZ0c1jv/IAJzFvF4mZssHicgf/AHAG5E32t6rI+jqVyyyqvTcGgkEAmZjc90MmlTO+m2bmYAjURyiMD0J1YTTa90fEANDsNPqlyXI3ImYxMem9LNQ2cAe+iIf0s5wIzOmMre3KJp9OxNM5AwjNwAfqiSwuAZWREj6JLi12rSZ+d4KJrs94Q4QGiwGhstLQ9kq1Vv8A2y0kFzp1cBqfmhaHQKskuY4NHafT90xP9iZSTEdFrTJy6b8rtemImSDwBp5JvV6aSIbTkiexj1RNDoTqlER4XFw142PbdE3kFPDzkI6VTp18MKbnEOb4YgACbtcTMkzyEqx2BFFpYXy4m0AjwQI9ZzfJPaHsk6M3vLQBpeb6X0V2D9maZc33lVxuMxDTpPe/ayzuI6Nqz2ZrpWBzZuRcHaxEg/NO39KnxsBAtOxB9NVsMV06kHgNpiBI8LXDQQNRp9ZVtDCtgkNM5hEg+FvPOZIdUpDfyooS9L6c0A6EiLHR14I7WOqfUsJcNyxoSNmzqJ3AsiWdMBk6En5k3srxSeyXN8UxcjW3CKGmX0VZq2+izB9NZMvkARBGglMcLmZZwBGuv4fwn6FLGYl0XbvfURxoiWYrxEG+kGRYX1N0f4+HwK97fZzEBz3RSOR8XBuDx6q/D4aoTkqZCMwk7gka/qqaeLEERLm8iCQbNg83nspjEvaYBF9zc378oXSWrhkMJSpOcC7LIgSdR/N0UaWbxZpABHaCBIusvi67muIGp3cLSN5QFHFlpMNEk7T+U24TFQLlqMM0NPGCnULzfZulthfYarlTrJJPhABk2JJ7eW90pqdSEDwgOMiTBIy6WPKJoVmQM5MkTxvbTafqjdWAFbkeYLFhwtJGptfjXdX02hpk+Y9dVmaNTxF0nINbxJ2Mjn9VF3UzBEkF2hHHrv5KvUy/YjXsZIn9bR9rKOIGUSbfbuslh+p1GWzuJ2Gp3iFCp1WrHicYm479lPSyvajRYnEZmktH6xEyleKpCoHAwQ4RrxcIej1YvmTABg8mdAe3kjqtYZWHLtIiPrPqrUXEm5MztX2cp3HjB7mfkkmLwLqbx4g5p0tfRa2tVL5LRPw33EQNPzQmKbIh7TYk5ov2nj91oha12IlWn0ZqoDLZkD7I73lMgASQBwBrr53V9fpr5MWaI11vyB6rjemtftJgaEjQJjmhcYSQkZ033gJygtaOYgdr/RCVOj0QW5qLZBmPEJHeNeURT6o5otH6+q5X6m9xBkzsSdkXryV7cLhjXD9Kw3unNFMB5gzeL2IubQNFXS6KxjMrXWIM5HEWmYMb+fZLRintu64PB3V3/VJb8It87ofxy/yX9CGdNpUjmpTJsSZk3Ts4JpaDUNpAtsI52WeoY73gaDa9pgSisTjCBdwJ3Goj9VTqfRauT5NhWpNbSEXEQLi/7Ruk1RlOqQQCACBr4Q4XJM8hIqnUdGZoBAm5jtdBmu4WmfUxZUqP7I7zTdSwNGp4mtvYixE9wNvuhcNgWvka88jyAQlPq0COARyD3E6KdPrJLgY7WsfMkaq/W0ie1MY4zprBHuyC2BmgmxjeVZ0/DNYcxAc0DQmbcpRjsW7SQN7DlU4PFOa+SZHc2v2VevgnsWTUf1oA5MkiNbncoWp1YEyLX9fluhsV1huYZQMu8eWqXHFMcbmDfT6WVxrJKzH009TqVokxIPYHmCJAlDVurZR8eh0B+cJHXrOym4cAd9fmqw1jgLGYv+yirRTsY3bjw6oQ5xym4dP5om0wHmPwk3i/bVZ7DOY0n3kxta90KS74s5jblF68lew0zsQQSDDjYT4pgHjRW1H+HMxzRy2TJ7ALMCs8uAzzMakADzJVDsSZ1NuPsVPUU7TVOxlQk54OUCZ1vpHJ0VX9TkpOEmCQRA1ImxPZJv6l1/HEi+t/1VY6i4WmdROxRKoF247GXvZI8JIJi8QZ0C7WxdRpLQCCLEzI1tljQKjp3UpJznybEjuhqmMcJyEluvlsFNvPRN6xkcNq1HiHPjQXIEkaGBsoNdEiW5he7tY47pPWqDwuJI/x5J1vsg6uKEm3rKJVZAlbgfnHuJkgTaIIgx5bq4Y15AdGtpi9vNZ/DYoNB8I87/yFOhiYc3ifQKOotXDoPvBi+m302KObibQDxzeBf+dklZjmA38U7utfsim44NaIaDsDaZOswlSiOjJDrDYgsDSC03u0Akt7zxdU1cTLoc7LmkE7R/AlOHx7geR/b68i6Gx2MfJLW5Y2NyO8FCqm2R2pIaGuZ76SZnayKw9Vv4z8pEX08KzFHFOh2Z5l2+3eTsoUKjxLjmLTYHuEbqK9xXRwBdq3S5/ZV1qcG22krVNpjLooVcO0i7QubV5Jt8o6dnjYrpmVJJEE24UWYftabhMMZSDTYRdLsRUIOq6ldjksmC3SKPZ1+EDXWhW+6d8tpXcKZAlFnUI3NoR6kDe6MSWqLw4gSARxwmFX4SPJC9RaGxFrIFNsL0orOHYRI1UXMymdVQFfQEujsibaKcEX4rEB+WGxGp/uUa9O3hNvqFTUXWmyif6BaySpg8qL6Z4lT2VQcUW4DaWNmILURTflvC7TGillCBzGQgBYmtJMgqJrAwEflF1A0xayPesFet5AmkE6T6KUu2/dE1WC1kMRfyUUsgyjgqrPPJUWVwfNHsaL22lLT8RTIvImSfYU151C6as6IYq2kFHwEj0ndcbTsSbrrtETRGg2VbsFOKKzSsDlVNNplNqw8JS+mfEVFJkcUuis0jrFh9FZSIFwbrrnkGAbEX7oDp5/5QNiQD81XaC66DsVW0LSQYvFoKEq4hzjMmTvNymPtVhmsxDmsENABi+4SqlaIVxaxkCWc4CMNiYDpGYnSdu6lVrF4l0zOg004VNM6q1ugUZaz0f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AutoShape 9" descr="data:image/jpeg;base64,/9j/4AAQSkZJRgABAQAAAQABAAD/2wCEAAkGBxQSEhUUExMWFhUXGBoYFxcYGBccFxUYFRQXGBUYGBYYHCggGBolHBcUITEhJSkrLi4uFx8zODMsNygtLisBCgoKDg0OGhAQGywkHyQsLCwsLCwsLCwsLCwsLCwsLCwsLCwsLCwsLCwsLCwsLCwsLCw3LDc3LCwsLCsrKysrLP/AABEIALsBDgMBIgACEQEDEQH/xAAbAAACAwEBAQAAAAAAAAAAAAAEBQIDBgEAB//EADgQAAEDAgUCAwYFBAEFAAAAAAEAAhEDIQQSMUFRBWEicYEGEzKRocFCsdHh8BRSYvEjFTNTkrL/xAAaAQACAwEBAAAAAAAAAAAAAAACAwABBAUG/8QAJhEAAgIBBAMAAgMBAQAAAAAAAAECAxEEEiExBRNBFFEiYXEzMv/aAAwDAQACEQMRAD8ANp0brQYKnZZ/D1w4rR4J1l43X+Qtk85OrTp4x4KsUxLaib4yoAFn61bVL8frLnNZY66mGzoIwzpKd0GWlIsDqtDQ0C0eR8hZF8Mz0aeGMgWKYgyQEfj3ABZ52Ikwq8fr7pPkbfp4bR3hgCjalAQgOm7JsW2S9Z5O1T4YNWmgkJq7boWoSjsc4BLnPkrf4/yFk45YvU6WHwLwNMlNHUYCE6cmVQWWPV+XtjPgKvSQxyKK+qoDtlPqD8pQWGqyVt0nlJyhlg3aOGeBrQw2ZRxWCA2R2BFlLEMsslvnLIz4ChoYPszFfCDhUU6OUppibIakZcu7pfKynXkw36CKnwX43rLMJRNR+ujWzdztgF8j9pfaOrjH5qh0sALADgBGe3XWff1y1p8FPwN7x8R9SsoSttU5Sjul9FyrjDhHZUnATvHP6KCmyoRBGosPJHko6xx+HaZ9Yj9VNjte2/rsq3OuTqSTfmUU4ZG6tJtlIuCHAzqNjZQtI9TpiDJAg2H4jIi3MaqTaYgEieY1nvPl9URhaFgWkOJEAaGTGg33RGHwWkz+mk+ZGkIZSwaq68i4gTIk672E2bcalSwuKfSILTB/+htKZ1OmWzAREXBESbt8M+clUVcBlJi4kmN3AHSdjr81I2lyqHnSuoe+BDoDxqNJtMgFFioAsixrmkOAIIkjt89UZjOo+IQdfzXT0iVr2nM1VcocxNGai9TqDlZyp1AgIH/rDl0HoTHGc30fRekVStC3HZQs/hIamFN4duvD3+IjJ9HZr1mPpHGdRc47oN+IKMrMaltcXV0+KS6QVms45Y36dXTpuPgLLYOrCYB8hIv8PulyXVrMdHep9SLrJVRrXV2JAQehWmjxMYrCKs1rfZqemV00qY0ALKYbEwFacSTus9vgd7yy4eQS4Ccdi8xQjK91XWehWuujq8U4Rwi7NYpM1PTa6ZVcSIWawdeEVUrkhc6/w0pSyOr1kccgnVcTmNlTgHQVXiXqulWgrdV4qUYYRU9ZFs2HT6tkRiHgBIMDi4ReIxkhcyzw9m8bXq4YyL8dVlyUdZx/uaFR4N4gebrff6IvFVrrHe3GK/42MnUkx5BdbTePnDCfQi3UqTMZVdJVa8SvLtYwY5PLPALi6uKijtv3VjXGZG2iqAXZuoWmMOmgl0SRuLxBAO8iN1osLTuSIde+m53jflZWkb7aJ703FTaSd3DSdreiRcso6GnY/wAJTY5wa6IRtboOeIa5xl0QNmi5kW2+g5SptUQ1wtaTc+L0Wl6H1ZwaWBxyuHJ244/ZZOjVJZXBmeodIaTLJEyC1wnKBpc3nTyhKOtYEM/CdiCRBHP3+a+i4+vSMPaSXOb/AMkjQ/C7tBhZ3r1P3lJ1yTG/b9oWzRaiUbo8/TNdUpVtmMeAQldQXTU0DCAq4Z08r3LkmjzdTSbR9I94pMrxuu4TCF4MbK6t0xzW5t+O3muE1Hpi05PlFD8UeVS58qeKpNa34pfxGxG86FCByKNcccAzskngJY+EQ3FHlWU+lOIb4hLhMXsNifNB16LmOLXCCEG2EhmZxWSbqxKrNRMWdIljHNeHOdJgaNA/uJ31sgsRg3s1FuVUVDOESe9LJFtUqxlU8oYK9jU31ifYWOqlReSI7pxgMJ7yiZI8MhgP4ZuTa9yBfsUnxrQHQIneNJ3hJjhy2j5JqO4upYiFccaUuYUVhKIfqYG52HmpZXCPLLrlOfCI1K8qLKi5UokCdtJC6zDlVmvGcl7LW8YCqWKIVr8YUFXw7mQTodFT7xEqYS5Qt3ThwwipXWX9smyGQQXNJkAiQCJv8k5xTzEN+Jxyt8zv6CT6LGdaxQc8tZ8LTAO7iNXE7yUu5RisI0aZym8sVFdCsa4XzNnysvNa2R4oG8jRYcZNpBcTbC9EdVjI9pHrNuynX9nKzTEA+sH5KmsdlxW54QoaYuvQmVXoddovSd6CdPIlLoVLnoKUHHhllMgDcOnW0R5az6plgZIMXI8RvEAQL83IS9jSQLacdzumOFpSLXjXb5WS7OjXQmNMNiDYdk1wFV1M6lh25uO/KUUKZMO4M31H7JhTJJBcZnfdc+Z0YjH3xIhd1B8oXaDANL8K4YexUoeLF/oOo/5vAhq4RCvwMpy5qrdTXtI2PB4OedzG+A6qcM4gQ8fia4S0mPtyra/V3VoY1kucRAbJ0vYbpK1hJ111JV1JrmOEZmu2iQbjYjsUpwi/9DjOa/w91GsXvu2CLH02VQZyrHsImdZuusZsjWEgHlyNNgcUyoKJeHt920tcREloHhy8mdQVViHMIFy4RDg4CQJtBEnS/qoUqeWmJFwLkC4vpPPdWY6uRGmU9gSLEDyXKnL+TwdiEf4rJQfd0jLHFwMZA4DMydnDQH9Fyu8kFzmEMMATBvHiEjcEqirXY7LLSI3O5/uI1I0srsPjshMNlrpkERIjzncH0CXlrkaop8C7E4QtJi45G3ZVtpEa29fJGt6+yh4soMzAOnEkbpHW6s6q6YAuToAE78ySWBUfHRlLJpqfV3MpBgYHZZ2H4jMydEkxmLyk5m5dxz67IKm8k+f1RLaTXfE2d+VhnqH2dKvSpLANU6gzQEk87BDVMW7KYzQd5t8wmtbpVJ02+RIQtTpAA8LiPO4QK5S7Y507f/KFv9dIOZziRpcwr6WPcGCHEkHSTMHXW0qtuEAcAXCfKPzRjukCLG/dM3xXAHrb5BR1WoSSASDy42nQwTrpdXUsY8QXSJt5eZP2VD6NRogaAm0du10JWbUAh0kH4pdBsOE+Nqx2IlRl9DGl1cZKhcRIY4sOhJgj53WNrvDnEhoaCdBMD1KPxrSQCQBqI8vsl7mqpzyA6tvwguQpBqmGJeSoxbO4eQRBIPYkfkmLcTVbDw51rAyTprqhcGYe0nlaCv051TDsdTuGTmaPiBJ+KNdEmyzDwzfRUsZXZGh7VVhSe1zjm/A4GC0nW26Bo9RoutWoNJOr2WPckIenQGR39wN/I7/RBubdHU1HoXfBy7Nv0roOFxFM+6rPa+bAXERuCoP9mqtPRzXX1BgnzBWc6V1A0nhzbHkEgj1F19F6V7Vmo0NqsbUHNmu/9gPzVTnHOGJjXbHmLMjiSaMip4TtO/lyEMzqmYhrSS4mAADcmwgfZP8A2h67hgS3J7wAmaVUEHT8NRs5XA/iEysPQc0EuBIIu0d9gSD5X7IfRF8jYamf3g0VDrJEtDvEDoRGhg7ap3heol1Jzn6gxbedFi8FRFS5kGfi117C5W0qdLdSbTDiMpGYFpBz9zBO+ibXpYuawBfqnGt5IBsqf9OvNKuNRd7DR5ZyTBuj06lR3gAsN7a239U76/0h1KDnhzGZvFq4GTIANoggI5uAIIgCIMGCXFp2cdD591b1CoHgGpYkNsWmCG2FzJOmywWan+e5HXhQmtpmOj4V9ZuZ1hNjFzGp8k2weANOoCQ1wGhvAMa+Y72RuG6lRa1ocIgEEASCZgGLbKeK65SfTy5C030DYNoBuZHcJNmsT+jI6N9pDangQ5pfUFMNIb4pdofDGw+m6ExeHbM5AS7XLGQCIEHyCWN65Uy5WmB+IEAgj10UMf7QuLA1oDe+v00Wf3w/Y9aaz9AeIxTWPzABzBZwcBrvqZI9ISTG49rnkNJy7C9gu4prql88nuP0QIwRAMu9QEErYv6aK6Gu0eDGTOW/Jv8AmrA/hVii7dwgf43XQ10627bJTfHZpSX6CM2ndFU2HhD0GxAnTnZMaFTKI2N/OdFllM0RizjGmF0/NXAKRooMhCrEYMAh8y7XsPPurKL57/b+CUW6mbhRw1O91TmWonGYWUZhsFIcA0XEmR/bfU6IhlPZGUy3QWkQZ+kEaSku19BbDIdZ9nJaXUwMw1b9ZHyWJxFPKdZ/dfTPaV5FLNTcZA8Z42jvaF8zxRkrfpJtxwzJfFFbWXU4UotKl7sxMW0nyWvImMcHC3S0b/onHS8deJyvHwnSexKXMo+FdYwXuAQPUzwhlFSQxSwPeuYjMBJaMw8QAg5xYkj1WYLbq2q8ki6qqaqVw28AzkE0aO+yedIeGujMImLcJNgSTYJpRwjRsPP95S7P0y0/qCeuUBiBmGUOaDJ3MLMtwLy7KBJPHdPKuZsRrv3Wh6YGMaX5QCBPlZL9jrjgL1qbyyPsx0TIAa40GYMsS6ScrZiwtJ9FoOt0y5jXHa0DQdgkfQerFziXGBPa0Gy1NbFUy3LObNoVK7rI2KQN+mhKDRknBQQx6kwuIzCxI+qvdUGsr1azjJ42ytxk0O29RqPBBqFpA8MGPMWXsWTlYCZgck7DlD4Lp+Yh7ifdggOc0WE6W5RuKImzQGiwdsSPXVePnbJrk9pCuKfAoryNUK7EkDRNq9K2YTew5Pmk+PAa3fgj1S0PLcPiL3J/RGZA4DyUei9B99Sq1jUDfd7HeLxM2U8M3lSZIPJSaJG0hA4uBEGZ2Tutos5jqeY8fZDENnGE5jwdvJEUjA0UBRy0/eEsO2WYcPMKpjnECTAOw1TZJ4FpoYCNx/vuERS/nbugaVPT+Qj6TQUhsag8YcgAwYdoefJE06PHyhC0rDy07eiPEgAgfFsLkRyNkDeOi1/ZRWoSuNp6CAPLuiXYiXeIX/g0ROGw2eYEzpMTz9IQKTyW8JFFVtv8p+Y2K9UYbEiBbb80bjaGUZYkt1IncaXVFKtBIzGfOQQIgKnHLKU+Moz/ALT18uHcOR85K+bVWytr7UVs7oA8NzHrss47D3mP9roaZbYma6W5gfurIqjTMWFlb7nylGUQ4CPtf/S1IROWELXNjUfuhnwJ+ib13tYPFc/2j7lJcS8ucTp2TELTbKYUy1R0UsxRIjLaBynkpnRrSLtA4jT67pRSF9EzwdOSB80qxIKLC8NLsszYwPJaXD02uYWG0iPn+aV4drQZ/gUamNDXa3+gWZwc5YiOVij2V4r2XcASypPAg3PCT4+tUwxDA507305j9U/Z1qo0SLCYmPWLpV1V4qkvcLfyAvQeN0Nieblwc7V6yHUGZlp3uiX492mYwNEM8iTCnh3tBOdpcNgDELstpcHPaUuz6rRxop0cjZu6TBMEtOpnX7IHE47MZJNttvkqsT1ei2iaTaPj1zk3b2EajzSmpjGh1vDa83uvCOty5PQwmo8Md0a5JtpqO6GxbMz54ieEso452bLoQve9f74C0k3m47WU2SxjAe+OR5gajQcpIAM+qKxJLHZXAA7DX/aRV8URWguB5EC89hooVOqu8LDcSYMzBJiRwbBVKp4KjZyPKmIkJFiK8GJtdBV+qBthMzfid9VUMe0uE6alSFTQTsWAqCb8/REU2ARee3CGqtcGksPhiYIuJ1hD0MVGu/pCOUXgqMkx7Rciw1whwFudkipYhNKHUHZAybC/r/Cs8o4QzOWaXEV6bww0wWkNAd3cN+65TxF7mJESLephJ8HU7ptRqjK5uUG8zaRlmYPf7JOMhdDBxpZQS+QQQLHOCJLfMX+oUsA/xATGpB75eO+iHwuJzt92xjZM+IxMeZ0VtajkjxZrTPBI0S5fsKPPDDcViWz/ANskG5vb/IRv5od+Iysc0M+KAHf4jj6IV1eDvH1ReCrMdTdfew2ufFtcWFu6Kt8cgTjjox/WqANUDhtwEtqYIBwEHv8AaPonYkVHEjMcxt2n9kZh+m5gapIAJtz+3C3U8oy2ywzLjDASfmTsq34kAENkyIzcRwEy6xSIgQQ3Ud7nXulowZMRvonRbQp4fIpqEoSrT5EStE7pL80ZSSNRZVs6Y4P+AyDIEcaJ0ZFNpGcyqJC1db2dqHNUIAdJdlFt9ttdkjxVAtJkEHiI+YTEBvTI0KWk76Jt05oNv5qkAaQfr800wVUtHJIQWQyg1JIetol0tZ8UGOT6KXUuihmEa8OzPc/xjccekqn2VquOIBJsP10Wm60RDgABmM5RoLlTSqUbkkFft9DkfPCHSBCEx7HG3e62DwGicl0KKWY3YvWq08i9Rh5MUMM7gqBpkbFb7+kbHwhUO6Ww7IN6yOWr/aLKPTW1HZ5hoBc838LQNB31S/quCpnxYdlVzIHiMCH/AImjlotdKP66o1oiRIgHm+oQbqr3mCXOPqSvMxrSO+5S/Yf1J1VuQvGUxaOOSiehVaj6rn2cWNLjMQPCY17pXg8SabiXMDxcFj5i4i4EXGvovVA+nLc1nAFwaZBAuJjiVbhkiswSxGMLjOhOuyizFuAiYH1Pr5oSbr2cKvWGrcFpqSZm/KtpuHKFReBqAZiYMiIP27q1XknuYxo4t0NGw+qjXp6k/JUCqzIJEGdlXjMROWAAOBr6pbqGxtQVQc3yR2HxfKQZl1jylTpTGqw1mHxaPoYnvrqsjhq0fKya4atNh8SzypwuA1Z+zX9PxmUiALRrpPcbhM62LNQknz7ekLK4V53T3B1Bssc6mh8Zp8k67f5x38wr8E8AwZvqORyp0KWZ1oidVzE4QWLdRe+vdA1xgvKyW0KTGmo6WggZgHAQ7aAOdUa7BABo0ztzgiTGUzlkGCYn5pDi6giZk5pjcDSCnnQHPdSc0gFsyBMGSACL6i02WyjPRi1KS5yZvGYZ1TK3L+LfRE0ele6YXmMwJEHUEcDZMun1M2La1mgeYgkgNEh0AblO8S1tYvYGjwGdDOp23WyKMUp/DIUGuN3EyDaBrNzoiaLMwmCL3BvIFr9tLJ03DZSTwC2+swJtwrcDSgOOlxcWkeXqmbRe8h03Bs92PeA66G8TtA/JZ32l9nGnUZNQLk35HY7ha8skxFptPfcnb91DE4cuJMkCbT+iJIDe8nx/FdJdSOVzb6zeY28wVf07pD6mYgENaPE7YToPPgL6xSwjbeAdi4C44E7KHUsAxzHNDIm/hYSJ8h6XTK4py5Ksue3g+fYfAik7M2xjQois4k3N1pcXhqdLDeKPeHmJkjjUi0LOREFzZBE3t2C6dNcMtpHMvvscVFvgGIKiLq1wBC6KuVuUNnuteTBjkpaTpNvuo5VN1lIPtED5KmWkYDF4x74mYbZojTXsudPxjqVQVGgEjnyWrxhl2VvzHcbpXjXnD5mOAzGINtDuFy9h6BW5EuOrmo81DEuNwFVh65YZbroi6LW+7cSSHkiDFh/AhKTBeTFpvvJ24S3DDGbiIdr3+ijCua9ptli+slWVC0iwiLG+t9Vfrz0yt/8AQK1uysl0ZToDpGisccrbak67iP8Aak0ANcXE5jYAb9yi2Fb/AKUASisNlyuBZmOx4QgKIpYgyMu1458+UqUGh0Jr6SbQcdu/oq3yOy1nSyRmruhoaA4WaQZOmU20lZ3GVc73EAwdAfzSkNVhRSeUdTxhjS43QrWX/RNukYdr3BjpgyTB0A18/JU0E2XYHFOO9lqMDWjv5LN4Si4mIt9Atb0LBBzSHHKYlp8jP10WG5R+D62/o96LisrSXj4jc8Dy4ReIwocHEa7eQ1kchC9Hw5e6JAABgbugXA841TrEeAONIWIgugEidwBoOx4SoVZXJVl2JYiZvBdJd7we8aCJED+7f6/ZaIVWsblPxSTpE8W2tCEdhS92UO8OjS2xjki17peKD21LgC8eUWkH5LXCG1GOybk+Rl0+k1j3OAIcZ8UT+IEgDa+qa4fpsF9Vpu4GRfj9x3QPTmFzhoJtbQX+L1+60uaCREW4HHH1TUhMmIx0yx95IkgiNhuShqVIwZMgERblOsYCXNiMtrTc3v4V6rgWi8am4v8AVNwKbF2EpF0ggxOhi/fsiPcgmNG29ZsFKlRIJMCO0zZXvqlx7k8IsAtlzaAO05beupVFbDWOmh8uZTAPEAD9/kqXAGR6dj2CtFNnz/2koZqxHDREc/ulA6eTOsj8vJb7qvSA+XgkEfO+nosv1illqeJrsoAkgwTJvJFl0KbeMIw21c5FdDp8xcZjMXtZFUcKA0l0C/P5JecRlNrNnT8lbXkgHOAXCw3g6hPaZnyl0MRSpuF2zAuRqPMKs4NkmCPXj5L3SqDKdN2Z7Zc6wJ8R840CjUxWRwzOgZRAgXBNjcJf0auuT5/jMzZzB7S2xEEEEJFiaricxMu+rY5W+xdNrpcZ0c1jv/IAJzFvF4mZssHicgf/AHAG5E32t6rI+jqVyyyqvTcGgkEAmZjc90MmlTO+m2bmYAjURyiMD0J1YTTa90fEANDsNPqlyXI3ImYxMem9LNQ2cAe+iIf0s5wIzOmMre3KJp9OxNM5AwjNwAfqiSwuAZWREj6JLi12rSZ+d4KJrs94Q4QGiwGhstLQ9kq1Vv8A2y0kFzp1cBqfmhaHQKskuY4NHafT90xP9iZSTEdFrTJy6b8rtemImSDwBp5JvV6aSIbTkiexj1RNDoTqlER4XFw142PbdE3kFPDzkI6VTp18MKbnEOb4YgACbtcTMkzyEqx2BFFpYXy4m0AjwQI9ZzfJPaHsk6M3vLQBpeb6X0V2D9maZc33lVxuMxDTpPe/ayzuI6Nqz2ZrpWBzZuRcHaxEg/NO39KnxsBAtOxB9NVsMV06kHgNpiBI8LXDQQNRp9ZVtDCtgkNM5hEg+FvPOZIdUpDfyooS9L6c0A6EiLHR14I7WOqfUsJcNyxoSNmzqJ3AsiWdMBk6En5k3srxSeyXN8UxcjW3CKGmX0VZq2+izB9NZMvkARBGglMcLmZZwBGuv4fwn6FLGYl0XbvfURxoiWYrxEG+kGRYX1N0f4+HwK97fZzEBz3RSOR8XBuDx6q/D4aoTkqZCMwk7gka/qqaeLEERLm8iCQbNg83nspjEvaYBF9zc378oXSWrhkMJSpOcC7LIgSdR/N0UaWbxZpABHaCBIusvi67muIGp3cLSN5QFHFlpMNEk7T+U24TFQLlqMM0NPGCnULzfZulthfYarlTrJJPhABk2JJ7eW90pqdSEDwgOMiTBIy6WPKJoVmQM5MkTxvbTafqjdWAFbkeYLFhwtJGptfjXdX02hpk+Y9dVmaNTxF0nINbxJ2Mjn9VF3UzBEkF2hHHrv5KvUy/YjXsZIn9bR9rKOIGUSbfbuslh+p1GWzuJ2Gp3iFCp1WrHicYm479lPSyvajRYnEZmktH6xEyleKpCoHAwQ4RrxcIej1YvmTABg8mdAe3kjqtYZWHLtIiPrPqrUXEm5MztX2cp3HjB7mfkkmLwLqbx4g5p0tfRa2tVL5LRPw33EQNPzQmKbIh7TYk5ov2nj91oha12IlWn0ZqoDLZkD7I73lMgASQBwBrr53V9fpr5MWaI11vyB6rjemtftJgaEjQJjmhcYSQkZ033gJygtaOYgdr/RCVOj0QW5qLZBmPEJHeNeURT6o5otH6+q5X6m9xBkzsSdkXryV7cLhjXD9Kw3unNFMB5gzeL2IubQNFXS6KxjMrXWIM5HEWmYMb+fZLRintu64PB3V3/VJb8It87ofxy/yX9CGdNpUjmpTJsSZk3Ts4JpaDUNpAtsI52WeoY73gaDa9pgSisTjCBdwJ3Goj9VTqfRauT5NhWpNbSEXEQLi/7Ruk1RlOqQQCACBr4Q4XJM8hIqnUdGZoBAm5jtdBmu4WmfUxZUqP7I7zTdSwNGp4mtvYixE9wNvuhcNgWvka88jyAQlPq0COARyD3E6KdPrJLgY7WsfMkaq/W0ie1MY4zprBHuyC2BmgmxjeVZ0/DNYcxAc0DQmbcpRjsW7SQN7DlU4PFOa+SZHc2v2VevgnsWTUf1oA5MkiNbncoWp1YEyLX9fluhsV1huYZQMu8eWqXHFMcbmDfT6WVxrJKzH009TqVokxIPYHmCJAlDVurZR8eh0B+cJHXrOym4cAd9fmqw1jgLGYv+yirRTsY3bjw6oQ5xym4dP5om0wHmPwk3i/bVZ7DOY0n3kxta90KS74s5jblF68lew0zsQQSDDjYT4pgHjRW1H+HMxzRy2TJ7ALMCs8uAzzMakADzJVDsSZ1NuPsVPUU7TVOxlQk54OUCZ1vpHJ0VX9TkpOEmCQRA1ImxPZJv6l1/HEi+t/1VY6i4WmdROxRKoF247GXvZI8JIJi8QZ0C7WxdRpLQCCLEzI1tljQKjp3UpJznybEjuhqmMcJyEluvlsFNvPRN6xkcNq1HiHPjQXIEkaGBsoNdEiW5he7tY47pPWqDwuJI/x5J1vsg6uKEm3rKJVZAlbgfnHuJkgTaIIgx5bq4Y15AdGtpi9vNZ/DYoNB8I87/yFOhiYc3ifQKOotXDoPvBi+m302KObibQDxzeBf+dklZjmA38U7utfsim44NaIaDsDaZOswlSiOjJDrDYgsDSC03u0Akt7zxdU1cTLoc7LmkE7R/AlOHx7geR/b68i6Gx2MfJLW5Y2NyO8FCqm2R2pIaGuZ76SZnayKw9Vv4z8pEX08KzFHFOh2Z5l2+3eTsoUKjxLjmLTYHuEbqK9xXRwBdq3S5/ZV1qcG22krVNpjLooVcO0i7QubV5Jt8o6dnjYrpmVJJEE24UWYftabhMMZSDTYRdLsRUIOq6ldjksmC3SKPZ1+EDXWhW+6d8tpXcKZAlFnUI3NoR6kDe6MSWqLw4gSARxwmFX4SPJC9RaGxFrIFNsL0orOHYRI1UXMymdVQFfQEujsibaKcEX4rEB+WGxGp/uUa9O3hNvqFTUXWmyif6BaySpg8qL6Z4lT2VQcUW4DaWNmILURTflvC7TGillCBzGQgBYmtJMgqJrAwEflF1A0xayPesFet5AmkE6T6KUu2/dE1WC1kMRfyUUsgyjgqrPPJUWVwfNHsaL22lLT8RTIvImSfYU151C6as6IYq2kFHwEj0ndcbTsSbrrtETRGg2VbsFOKKzSsDlVNNplNqw8JS+mfEVFJkcUuis0jrFh9FZSIFwbrrnkGAbEX7oDp5/5QNiQD81XaC66DsVW0LSQYvFoKEq4hzjMmTvNymPtVhmsxDmsENABi+4SqlaIVxaxkCWc4CMNiYDpGYnSdu6lVrF4l0zOg004VNM6q1ugUZaz0f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AutoShape 11" descr="data:image/jpeg;base64,/9j/4AAQSkZJRgABAQAAAQABAAD/2wCEAAkGBxQSEhUUExMWFhUXGBoYFxcYGBccFxUYFRQXGBUYGBYYHCggGBolHBcUITEhJSkrLi4uFx8zODMsNygtLisBCgoKDg0OGhAQGywkHyQsLCwsLCwsLCwsLCwsLCwsLCwsLCwsLCwsLCwsLCwsLCwsLCw3LDc3LCwsLCsrKysrLP/AABEIALsBDgMBIgACEQEDEQH/xAAbAAACAwEBAQAAAAAAAAAAAAAEBQIDBgEAB//EADgQAAEDAgUCAwYFBAEFAAAAAAEAAhEDIQQSMUFRBWEicYEGEzKRocFCsdHh8BRSYvEjFTNTkrL/xAAaAQACAwEBAAAAAAAAAAAAAAACAwABBAUG/8QAJhEAAgIBBAMAAgMBAQAAAAAAAAECAxEEEiExBRNBFFEiYXEzMv/aAAwDAQACEQMRAD8ANp0brQYKnZZ/D1w4rR4J1l43X+Qtk85OrTp4x4KsUxLaib4yoAFn61bVL8frLnNZY66mGzoIwzpKd0GWlIsDqtDQ0C0eR8hZF8Mz0aeGMgWKYgyQEfj3ABZ52Ikwq8fr7pPkbfp4bR3hgCjalAQgOm7JsW2S9Z5O1T4YNWmgkJq7boWoSjsc4BLnPkrf4/yFk45YvU6WHwLwNMlNHUYCE6cmVQWWPV+XtjPgKvSQxyKK+qoDtlPqD8pQWGqyVt0nlJyhlg3aOGeBrQw2ZRxWCA2R2BFlLEMsslvnLIz4ChoYPszFfCDhUU6OUppibIakZcu7pfKynXkw36CKnwX43rLMJRNR+ujWzdztgF8j9pfaOrjH5qh0sALADgBGe3XWff1y1p8FPwN7x8R9SsoSttU5Sjul9FyrjDhHZUnATvHP6KCmyoRBGosPJHko6xx+HaZ9Yj9VNjte2/rsq3OuTqSTfmUU4ZG6tJtlIuCHAzqNjZQtI9TpiDJAg2H4jIi3MaqTaYgEieY1nvPl9URhaFgWkOJEAaGTGg33RGHwWkz+mk+ZGkIZSwaq68i4gTIk672E2bcalSwuKfSILTB/+htKZ1OmWzAREXBESbt8M+clUVcBlJi4kmN3AHSdjr81I2lyqHnSuoe+BDoDxqNJtMgFFioAsixrmkOAIIkjt89UZjOo+IQdfzXT0iVr2nM1VcocxNGai9TqDlZyp1AgIH/rDl0HoTHGc30fRekVStC3HZQs/hIamFN4duvD3+IjJ9HZr1mPpHGdRc47oN+IKMrMaltcXV0+KS6QVms45Y36dXTpuPgLLYOrCYB8hIv8PulyXVrMdHep9SLrJVRrXV2JAQehWmjxMYrCKs1rfZqemV00qY0ALKYbEwFacSTus9vgd7yy4eQS4Ccdi8xQjK91XWehWuujq8U4Rwi7NYpM1PTa6ZVcSIWawdeEVUrkhc6/w0pSyOr1kccgnVcTmNlTgHQVXiXqulWgrdV4qUYYRU9ZFs2HT6tkRiHgBIMDi4ReIxkhcyzw9m8bXq4YyL8dVlyUdZx/uaFR4N4gebrff6IvFVrrHe3GK/42MnUkx5BdbTePnDCfQi3UqTMZVdJVa8SvLtYwY5PLPALi6uKijtv3VjXGZG2iqAXZuoWmMOmgl0SRuLxBAO8iN1osLTuSIde+m53jflZWkb7aJ703FTaSd3DSdreiRcso6GnY/wAJTY5wa6IRtboOeIa5xl0QNmi5kW2+g5SptUQ1wtaTc+L0Wl6H1ZwaWBxyuHJ244/ZZOjVJZXBmeodIaTLJEyC1wnKBpc3nTyhKOtYEM/CdiCRBHP3+a+i4+vSMPaSXOb/AMkjQ/C7tBhZ3r1P3lJ1yTG/b9oWzRaiUbo8/TNdUpVtmMeAQldQXTU0DCAq4Z08r3LkmjzdTSbR9I94pMrxuu4TCF4MbK6t0xzW5t+O3muE1Hpi05PlFD8UeVS58qeKpNa34pfxGxG86FCByKNcccAzskngJY+EQ3FHlWU+lOIb4hLhMXsNifNB16LmOLXCCEG2EhmZxWSbqxKrNRMWdIljHNeHOdJgaNA/uJ31sgsRg3s1FuVUVDOESe9LJFtUqxlU8oYK9jU31ifYWOqlReSI7pxgMJ7yiZI8MhgP4ZuTa9yBfsUnxrQHQIneNJ3hJjhy2j5JqO4upYiFccaUuYUVhKIfqYG52HmpZXCPLLrlOfCI1K8qLKi5UokCdtJC6zDlVmvGcl7LW8YCqWKIVr8YUFXw7mQTodFT7xEqYS5Qt3ThwwipXWX9smyGQQXNJkAiQCJv8k5xTzEN+Jxyt8zv6CT6LGdaxQc8tZ8LTAO7iNXE7yUu5RisI0aZym8sVFdCsa4XzNnysvNa2R4oG8jRYcZNpBcTbC9EdVjI9pHrNuynX9nKzTEA+sH5KmsdlxW54QoaYuvQmVXoddovSd6CdPIlLoVLnoKUHHhllMgDcOnW0R5az6plgZIMXI8RvEAQL83IS9jSQLacdzumOFpSLXjXb5WS7OjXQmNMNiDYdk1wFV1M6lh25uO/KUUKZMO4M31H7JhTJJBcZnfdc+Z0YjH3xIhd1B8oXaDANL8K4YexUoeLF/oOo/5vAhq4RCvwMpy5qrdTXtI2PB4OedzG+A6qcM4gQ8fia4S0mPtyra/V3VoY1kucRAbJ0vYbpK1hJ111JV1JrmOEZmu2iQbjYjsUpwi/9DjOa/w91GsXvu2CLH02VQZyrHsImdZuusZsjWEgHlyNNgcUyoKJeHt920tcREloHhy8mdQVViHMIFy4RDg4CQJtBEnS/qoUqeWmJFwLkC4vpPPdWY6uRGmU9gSLEDyXKnL+TwdiEf4rJQfd0jLHFwMZA4DMydnDQH9Fyu8kFzmEMMATBvHiEjcEqirXY7LLSI3O5/uI1I0srsPjshMNlrpkERIjzncH0CXlrkaop8C7E4QtJi45G3ZVtpEa29fJGt6+yh4soMzAOnEkbpHW6s6q6YAuToAE78ySWBUfHRlLJpqfV3MpBgYHZZ2H4jMydEkxmLyk5m5dxz67IKm8k+f1RLaTXfE2d+VhnqH2dKvSpLANU6gzQEk87BDVMW7KYzQd5t8wmtbpVJ02+RIQtTpAA8LiPO4QK5S7Y507f/KFv9dIOZziRpcwr6WPcGCHEkHSTMHXW0qtuEAcAXCfKPzRjukCLG/dM3xXAHrb5BR1WoSSASDy42nQwTrpdXUsY8QXSJt5eZP2VD6NRogaAm0du10JWbUAh0kH4pdBsOE+Nqx2IlRl9DGl1cZKhcRIY4sOhJgj53WNrvDnEhoaCdBMD1KPxrSQCQBqI8vsl7mqpzyA6tvwguQpBqmGJeSoxbO4eQRBIPYkfkmLcTVbDw51rAyTprqhcGYe0nlaCv051TDsdTuGTmaPiBJ+KNdEmyzDwzfRUsZXZGh7VVhSe1zjm/A4GC0nW26Bo9RoutWoNJOr2WPckIenQGR39wN/I7/RBubdHU1HoXfBy7Nv0roOFxFM+6rPa+bAXERuCoP9mqtPRzXX1BgnzBWc6V1A0nhzbHkEgj1F19F6V7Vmo0NqsbUHNmu/9gPzVTnHOGJjXbHmLMjiSaMip4TtO/lyEMzqmYhrSS4mAADcmwgfZP8A2h67hgS3J7wAmaVUEHT8NRs5XA/iEysPQc0EuBIIu0d9gSD5X7IfRF8jYamf3g0VDrJEtDvEDoRGhg7ap3heol1Jzn6gxbedFi8FRFS5kGfi117C5W0qdLdSbTDiMpGYFpBz9zBO+ibXpYuawBfqnGt5IBsqf9OvNKuNRd7DR5ZyTBuj06lR3gAsN7a239U76/0h1KDnhzGZvFq4GTIANoggI5uAIIgCIMGCXFp2cdD591b1CoHgGpYkNsWmCG2FzJOmywWan+e5HXhQmtpmOj4V9ZuZ1hNjFzGp8k2weANOoCQ1wGhvAMa+Y72RuG6lRa1ocIgEEASCZgGLbKeK65SfTy5C030DYNoBuZHcJNmsT+jI6N9pDangQ5pfUFMNIb4pdofDGw+m6ExeHbM5AS7XLGQCIEHyCWN65Uy5WmB+IEAgj10UMf7QuLA1oDe+v00Wf3w/Y9aaz9AeIxTWPzABzBZwcBrvqZI9ISTG49rnkNJy7C9gu4prql88nuP0QIwRAMu9QEErYv6aK6Gu0eDGTOW/Jv8AmrA/hVii7dwgf43XQ10627bJTfHZpSX6CM2ndFU2HhD0GxAnTnZMaFTKI2N/OdFllM0RizjGmF0/NXAKRooMhCrEYMAh8y7XsPPurKL57/b+CUW6mbhRw1O91TmWonGYWUZhsFIcA0XEmR/bfU6IhlPZGUy3QWkQZ+kEaSku19BbDIdZ9nJaXUwMw1b9ZHyWJxFPKdZ/dfTPaV5FLNTcZA8Z42jvaF8zxRkrfpJtxwzJfFFbWXU4UotKl7sxMW0nyWvImMcHC3S0b/onHS8deJyvHwnSexKXMo+FdYwXuAQPUzwhlFSQxSwPeuYjMBJaMw8QAg5xYkj1WYLbq2q8ki6qqaqVw28AzkE0aO+yedIeGujMImLcJNgSTYJpRwjRsPP95S7P0y0/qCeuUBiBmGUOaDJ3MLMtwLy7KBJPHdPKuZsRrv3Wh6YGMaX5QCBPlZL9jrjgL1qbyyPsx0TIAa40GYMsS6ScrZiwtJ9FoOt0y5jXHa0DQdgkfQerFziXGBPa0Gy1NbFUy3LObNoVK7rI2KQN+mhKDRknBQQx6kwuIzCxI+qvdUGsr1azjJ42ytxk0O29RqPBBqFpA8MGPMWXsWTlYCZgck7DlD4Lp+Yh7ifdggOc0WE6W5RuKImzQGiwdsSPXVePnbJrk9pCuKfAoryNUK7EkDRNq9K2YTew5Pmk+PAa3fgj1S0PLcPiL3J/RGZA4DyUei9B99Sq1jUDfd7HeLxM2U8M3lSZIPJSaJG0hA4uBEGZ2Tutos5jqeY8fZDENnGE5jwdvJEUjA0UBRy0/eEsO2WYcPMKpjnECTAOw1TZJ4FpoYCNx/vuERS/nbugaVPT+Qj6TQUhsag8YcgAwYdoefJE06PHyhC0rDy07eiPEgAgfFsLkRyNkDeOi1/ZRWoSuNp6CAPLuiXYiXeIX/g0ROGw2eYEzpMTz9IQKTyW8JFFVtv8p+Y2K9UYbEiBbb80bjaGUZYkt1IncaXVFKtBIzGfOQQIgKnHLKU+Moz/ALT18uHcOR85K+bVWytr7UVs7oA8NzHrss47D3mP9roaZbYma6W5gfurIqjTMWFlb7nylGUQ4CPtf/S1IROWELXNjUfuhnwJ+ib13tYPFc/2j7lJcS8ucTp2TELTbKYUy1R0UsxRIjLaBynkpnRrSLtA4jT67pRSF9EzwdOSB80qxIKLC8NLsszYwPJaXD02uYWG0iPn+aV4drQZ/gUamNDXa3+gWZwc5YiOVij2V4r2XcASypPAg3PCT4+tUwxDA507305j9U/Z1qo0SLCYmPWLpV1V4qkvcLfyAvQeN0Nieblwc7V6yHUGZlp3uiX492mYwNEM8iTCnh3tBOdpcNgDELstpcHPaUuz6rRxop0cjZu6TBMEtOpnX7IHE47MZJNttvkqsT1ei2iaTaPj1zk3b2EajzSmpjGh1vDa83uvCOty5PQwmo8Md0a5JtpqO6GxbMz54ieEso452bLoQve9f74C0k3m47WU2SxjAe+OR5gajQcpIAM+qKxJLHZXAA7DX/aRV8URWguB5EC89hooVOqu8LDcSYMzBJiRwbBVKp4KjZyPKmIkJFiK8GJtdBV+qBthMzfid9VUMe0uE6alSFTQTsWAqCb8/REU2ARee3CGqtcGksPhiYIuJ1hD0MVGu/pCOUXgqMkx7Rciw1whwFudkipYhNKHUHZAybC/r/Cs8o4QzOWaXEV6bww0wWkNAd3cN+65TxF7mJESLephJ8HU7ptRqjK5uUG8zaRlmYPf7JOMhdDBxpZQS+QQQLHOCJLfMX+oUsA/xATGpB75eO+iHwuJzt92xjZM+IxMeZ0VtajkjxZrTPBI0S5fsKPPDDcViWz/ANskG5vb/IRv5od+Iysc0M+KAHf4jj6IV1eDvH1ReCrMdTdfew2ufFtcWFu6Kt8cgTjjox/WqANUDhtwEtqYIBwEHv8AaPonYkVHEjMcxt2n9kZh+m5gapIAJtz+3C3U8oy2ywzLjDASfmTsq34kAENkyIzcRwEy6xSIgQQ3Ud7nXulowZMRvonRbQp4fIpqEoSrT5EStE7pL80ZSSNRZVs6Y4P+AyDIEcaJ0ZFNpGcyqJC1db2dqHNUIAdJdlFt9ttdkjxVAtJkEHiI+YTEBvTI0KWk76Jt05oNv5qkAaQfr800wVUtHJIQWQyg1JIetol0tZ8UGOT6KXUuihmEa8OzPc/xjccekqn2VquOIBJsP10Wm60RDgABmM5RoLlTSqUbkkFft9DkfPCHSBCEx7HG3e62DwGicl0KKWY3YvWq08i9Rh5MUMM7gqBpkbFb7+kbHwhUO6Ww7IN6yOWr/aLKPTW1HZ5hoBc838LQNB31S/quCpnxYdlVzIHiMCH/AImjlotdKP66o1oiRIgHm+oQbqr3mCXOPqSvMxrSO+5S/Yf1J1VuQvGUxaOOSiehVaj6rn2cWNLjMQPCY17pXg8SabiXMDxcFj5i4i4EXGvovVA+nLc1nAFwaZBAuJjiVbhkiswSxGMLjOhOuyizFuAiYH1Pr5oSbr2cKvWGrcFpqSZm/KtpuHKFReBqAZiYMiIP27q1XknuYxo4t0NGw+qjXp6k/JUCqzIJEGdlXjMROWAAOBr6pbqGxtQVQc3yR2HxfKQZl1jylTpTGqw1mHxaPoYnvrqsjhq0fKya4atNh8SzypwuA1Z+zX9PxmUiALRrpPcbhM62LNQknz7ekLK4V53T3B1Bssc6mh8Zp8k67f5x38wr8E8AwZvqORyp0KWZ1oidVzE4QWLdRe+vdA1xgvKyW0KTGmo6WggZgHAQ7aAOdUa7BABo0ztzgiTGUzlkGCYn5pDi6giZk5pjcDSCnnQHPdSc0gFsyBMGSACL6i02WyjPRi1KS5yZvGYZ1TK3L+LfRE0ele6YXmMwJEHUEcDZMun1M2La1mgeYgkgNEh0AblO8S1tYvYGjwGdDOp23WyKMUp/DIUGuN3EyDaBrNzoiaLMwmCL3BvIFr9tLJ03DZSTwC2+swJtwrcDSgOOlxcWkeXqmbRe8h03Bs92PeA66G8TtA/JZ32l9nGnUZNQLk35HY7ha8skxFptPfcnb91DE4cuJMkCbT+iJIDe8nx/FdJdSOVzb6zeY28wVf07pD6mYgENaPE7YToPPgL6xSwjbeAdi4C44E7KHUsAxzHNDIm/hYSJ8h6XTK4py5Ksue3g+fYfAik7M2xjQois4k3N1pcXhqdLDeKPeHmJkjjUi0LOREFzZBE3t2C6dNcMtpHMvvscVFvgGIKiLq1wBC6KuVuUNnuteTBjkpaTpNvuo5VN1lIPtED5KmWkYDF4x74mYbZojTXsudPxjqVQVGgEjnyWrxhl2VvzHcbpXjXnD5mOAzGINtDuFy9h6BW5EuOrmo81DEuNwFVh65YZbroi6LW+7cSSHkiDFh/AhKTBeTFpvvJ24S3DDGbiIdr3+ijCua9ptli+slWVC0iwiLG+t9Vfrz0yt/8AQK1uysl0ZToDpGisccrbak67iP8Aak0ANcXE5jYAb9yi2Fb/AKUASisNlyuBZmOx4QgKIpYgyMu1458+UqUGh0Jr6SbQcdu/oq3yOy1nSyRmruhoaA4WaQZOmU20lZ3GVc73EAwdAfzSkNVhRSeUdTxhjS43QrWX/RNukYdr3BjpgyTB0A18/JU0E2XYHFOO9lqMDWjv5LN4Si4mIt9Atb0LBBzSHHKYlp8jP10WG5R+D62/o96LisrSXj4jc8Dy4ReIwocHEa7eQ1kchC9Hw5e6JAABgbugXA841TrEeAONIWIgugEidwBoOx4SoVZXJVl2JYiZvBdJd7we8aCJED+7f6/ZaIVWsblPxSTpE8W2tCEdhS92UO8OjS2xjki17peKD21LgC8eUWkH5LXCG1GOybk+Rl0+k1j3OAIcZ8UT+IEgDa+qa4fpsF9Vpu4GRfj9x3QPTmFzhoJtbQX+L1+60uaCREW4HHH1TUhMmIx0yx95IkgiNhuShqVIwZMgERblOsYCXNiMtrTc3v4V6rgWi8am4v8AVNwKbF2EpF0ggxOhi/fsiPcgmNG29ZsFKlRIJMCO0zZXvqlx7k8IsAtlzaAO05beupVFbDWOmh8uZTAPEAD9/kqXAGR6dj2CtFNnz/2koZqxHDREc/ulA6eTOsj8vJb7qvSA+XgkEfO+nosv1illqeJrsoAkgwTJvJFl0KbeMIw21c5FdDp8xcZjMXtZFUcKA0l0C/P5JecRlNrNnT8lbXkgHOAXCw3g6hPaZnyl0MRSpuF2zAuRqPMKs4NkmCPXj5L3SqDKdN2Z7Zc6wJ8R840CjUxWRwzOgZRAgXBNjcJf0auuT5/jMzZzB7S2xEEEEJFiaricxMu+rY5W+xdNrpcZ0c1jv/IAJzFvF4mZssHicgf/AHAG5E32t6rI+jqVyyyqvTcGgkEAmZjc90MmlTO+m2bmYAjURyiMD0J1YTTa90fEANDsNPqlyXI3ImYxMem9LNQ2cAe+iIf0s5wIzOmMre3KJp9OxNM5AwjNwAfqiSwuAZWREj6JLi12rSZ+d4KJrs94Q4QGiwGhstLQ9kq1Vv8A2y0kFzp1cBqfmhaHQKskuY4NHafT90xP9iZSTEdFrTJy6b8rtemImSDwBp5JvV6aSIbTkiexj1RNDoTqlER4XFw142PbdE3kFPDzkI6VTp18MKbnEOb4YgACbtcTMkzyEqx2BFFpYXy4m0AjwQI9ZzfJPaHsk6M3vLQBpeb6X0V2D9maZc33lVxuMxDTpPe/ayzuI6Nqz2ZrpWBzZuRcHaxEg/NO39KnxsBAtOxB9NVsMV06kHgNpiBI8LXDQQNRp9ZVtDCtgkNM5hEg+FvPOZIdUpDfyooS9L6c0A6EiLHR14I7WOqfUsJcNyxoSNmzqJ3AsiWdMBk6En5k3srxSeyXN8UxcjW3CKGmX0VZq2+izB9NZMvkARBGglMcLmZZwBGuv4fwn6FLGYl0XbvfURxoiWYrxEG+kGRYX1N0f4+HwK97fZzEBz3RSOR8XBuDx6q/D4aoTkqZCMwk7gka/qqaeLEERLm8iCQbNg83nspjEvaYBF9zc378oXSWrhkMJSpOcC7LIgSdR/N0UaWbxZpABHaCBIusvi67muIGp3cLSN5QFHFlpMNEk7T+U24TFQLlqMM0NPGCnULzfZulthfYarlTrJJPhABk2JJ7eW90pqdSEDwgOMiTBIy6WPKJoVmQM5MkTxvbTafqjdWAFbkeYLFhwtJGptfjXdX02hpk+Y9dVmaNTxF0nINbxJ2Mjn9VF3UzBEkF2hHHrv5KvUy/YjXsZIn9bR9rKOIGUSbfbuslh+p1GWzuJ2Gp3iFCp1WrHicYm479lPSyvajRYnEZmktH6xEyleKpCoHAwQ4RrxcIej1YvmTABg8mdAe3kjqtYZWHLtIiPrPqrUXEm5MztX2cp3HjB7mfkkmLwLqbx4g5p0tfRa2tVL5LRPw33EQNPzQmKbIh7TYk5ov2nj91oha12IlWn0ZqoDLZkD7I73lMgASQBwBrr53V9fpr5MWaI11vyB6rjemtftJgaEjQJjmhcYSQkZ033gJygtaOYgdr/RCVOj0QW5qLZBmPEJHeNeURT6o5otH6+q5X6m9xBkzsSdkXryV7cLhjXD9Kw3unNFMB5gzeL2IubQNFXS6KxjMrXWIM5HEWmYMb+fZLRintu64PB3V3/VJb8It87ofxy/yX9CGdNpUjmpTJsSZk3Ts4JpaDUNpAtsI52WeoY73gaDa9pgSisTjCBdwJ3Goj9VTqfRauT5NhWpNbSEXEQLi/7Ruk1RlOqQQCACBr4Q4XJM8hIqnUdGZoBAm5jtdBmu4WmfUxZUqP7I7zTdSwNGp4mtvYixE9wNvuhcNgWvka88jyAQlPq0COARyD3E6KdPrJLgY7WsfMkaq/W0ie1MY4zprBHuyC2BmgmxjeVZ0/DNYcxAc0DQmbcpRjsW7SQN7DlU4PFOa+SZHc2v2VevgnsWTUf1oA5MkiNbncoWp1YEyLX9fluhsV1huYZQMu8eWqXHFMcbmDfT6WVxrJKzH009TqVokxIPYHmCJAlDVurZR8eh0B+cJHXrOym4cAd9fmqw1jgLGYv+yirRTsY3bjw6oQ5xym4dP5om0wHmPwk3i/bVZ7DOY0n3kxta90KS74s5jblF68lew0zsQQSDDjYT4pgHjRW1H+HMxzRy2TJ7ALMCs8uAzzMakADzJVDsSZ1NuPsVPUU7TVOxlQk54OUCZ1vpHJ0VX9TkpOEmCQRA1ImxPZJv6l1/HEi+t/1VY6i4WmdROxRKoF247GXvZI8JIJi8QZ0C7WxdRpLQCCLEzI1tljQKjp3UpJznybEjuhqmMcJyEluvlsFNvPRN6xkcNq1HiHPjQXIEkaGBsoNdEiW5he7tY47pPWqDwuJI/x5J1vsg6uKEm3rKJVZAlbgfnHuJkgTaIIgx5bq4Y15AdGtpi9vNZ/DYoNB8I87/yFOhiYc3ifQKOotXDoPvBi+m302KObibQDxzeBf+dklZjmA38U7utfsim44NaIaDsDaZOswlSiOjJDrDYgsDSC03u0Akt7zxdU1cTLoc7LmkE7R/AlOHx7geR/b68i6Gx2MfJLW5Y2NyO8FCqm2R2pIaGuZ76SZnayKw9Vv4z8pEX08KzFHFOh2Z5l2+3eTsoUKjxLjmLTYHuEbqK9xXRwBdq3S5/ZV1qcG22krVNpjLooVcO0i7QubV5Jt8o6dnjYrpmVJJEE24UWYftabhMMZSDTYRdLsRUIOq6ldjksmC3SKPZ1+EDXWhW+6d8tpXcKZAlFnUI3NoR6kDe6MSWqLw4gSARxwmFX4SPJC9RaGxFrIFNsL0orOHYRI1UXMymdVQFfQEujsibaKcEX4rEB+WGxGp/uUa9O3hNvqFTUXWmyif6BaySpg8qL6Z4lT2VQcUW4DaWNmILURTflvC7TGillCBzGQgBYmtJMgqJrAwEflF1A0xayPesFet5AmkE6T6KUu2/dE1WC1kMRfyUUsgyjgqrPPJUWVwfNHsaL22lLT8RTIvImSfYU151C6as6IYq2kFHwEj0ndcbTsSbrrtETRGg2VbsFOKKzSsDlVNNplNqw8JS+mfEVFJkcUuis0jrFh9FZSIFwbrrnkGAbEX7oDp5/5QNiQD81XaC66DsVW0LSQYvFoKEq4hzjMmTvNymPtVhmsxDmsENABi+4SqlaIVxaxkCWc4CMNiYDpGYnSdu6lVrF4l0zOg004VNM6q1ugUZaz0f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AutoShape 13" descr="data:image/jpeg;base64,/9j/4AAQSkZJRgABAQAAAQABAAD/2wCEAAkGBxQSEhUUExMWFhUXGBoYFxcYGBccFxUYFRQXGBUYGBYYHCggGBolHBcUITEhJSkrLi4uFx8zODMsNygtLisBCgoKDg0OGhAQGywkHyQsLCwsLCwsLCwsLCwsLCwsLCwsLCwsLCwsLCwsLCwsLCwsLCw3LDc3LCwsLCsrKysrLP/AABEIALsBDgMBIgACEQEDEQH/xAAbAAACAwEBAQAAAAAAAAAAAAAEBQIDBgEAB//EADgQAAEDAgUCAwYFBAEFAAAAAAEAAhEDIQQSMUFRBWEicYEGEzKRocFCsdHh8BRSYvEjFTNTkrL/xAAaAQACAwEBAAAAAAAAAAAAAAACAwABBAUG/8QAJhEAAgIBBAMAAgMBAQAAAAAAAAECAxEEEiExBRNBFFEiYXEzMv/aAAwDAQACEQMRAD8ANp0brQYKnZZ/D1w4rR4J1l43X+Qtk85OrTp4x4KsUxLaib4yoAFn61bVL8frLnNZY66mGzoIwzpKd0GWlIsDqtDQ0C0eR8hZF8Mz0aeGMgWKYgyQEfj3ABZ52Ikwq8fr7pPkbfp4bR3hgCjalAQgOm7JsW2S9Z5O1T4YNWmgkJq7boWoSjsc4BLnPkrf4/yFk45YvU6WHwLwNMlNHUYCE6cmVQWWPV+XtjPgKvSQxyKK+qoDtlPqD8pQWGqyVt0nlJyhlg3aOGeBrQw2ZRxWCA2R2BFlLEMsslvnLIz4ChoYPszFfCDhUU6OUppibIakZcu7pfKynXkw36CKnwX43rLMJRNR+ujWzdztgF8j9pfaOrjH5qh0sALADgBGe3XWff1y1p8FPwN7x8R9SsoSttU5Sjul9FyrjDhHZUnATvHP6KCmyoRBGosPJHko6xx+HaZ9Yj9VNjte2/rsq3OuTqSTfmUU4ZG6tJtlIuCHAzqNjZQtI9TpiDJAg2H4jIi3MaqTaYgEieY1nvPl9URhaFgWkOJEAaGTGg33RGHwWkz+mk+ZGkIZSwaq68i4gTIk672E2bcalSwuKfSILTB/+htKZ1OmWzAREXBESbt8M+clUVcBlJi4kmN3AHSdjr81I2lyqHnSuoe+BDoDxqNJtMgFFioAsixrmkOAIIkjt89UZjOo+IQdfzXT0iVr2nM1VcocxNGai9TqDlZyp1AgIH/rDl0HoTHGc30fRekVStC3HZQs/hIamFN4duvD3+IjJ9HZr1mPpHGdRc47oN+IKMrMaltcXV0+KS6QVms45Y36dXTpuPgLLYOrCYB8hIv8PulyXVrMdHep9SLrJVRrXV2JAQehWmjxMYrCKs1rfZqemV00qY0ALKYbEwFacSTus9vgd7yy4eQS4Ccdi8xQjK91XWehWuujq8U4Rwi7NYpM1PTa6ZVcSIWawdeEVUrkhc6/w0pSyOr1kccgnVcTmNlTgHQVXiXqulWgrdV4qUYYRU9ZFs2HT6tkRiHgBIMDi4ReIxkhcyzw9m8bXq4YyL8dVlyUdZx/uaFR4N4gebrff6IvFVrrHe3GK/42MnUkx5BdbTePnDCfQi3UqTMZVdJVa8SvLtYwY5PLPALi6uKijtv3VjXGZG2iqAXZuoWmMOmgl0SRuLxBAO8iN1osLTuSIde+m53jflZWkb7aJ703FTaSd3DSdreiRcso6GnY/wAJTY5wa6IRtboOeIa5xl0QNmi5kW2+g5SptUQ1wtaTc+L0Wl6H1ZwaWBxyuHJ244/ZZOjVJZXBmeodIaTLJEyC1wnKBpc3nTyhKOtYEM/CdiCRBHP3+a+i4+vSMPaSXOb/AMkjQ/C7tBhZ3r1P3lJ1yTG/b9oWzRaiUbo8/TNdUpVtmMeAQldQXTU0DCAq4Z08r3LkmjzdTSbR9I94pMrxuu4TCF4MbK6t0xzW5t+O3muE1Hpi05PlFD8UeVS58qeKpNa34pfxGxG86FCByKNcccAzskngJY+EQ3FHlWU+lOIb4hLhMXsNifNB16LmOLXCCEG2EhmZxWSbqxKrNRMWdIljHNeHOdJgaNA/uJ31sgsRg3s1FuVUVDOESe9LJFtUqxlU8oYK9jU31ifYWOqlReSI7pxgMJ7yiZI8MhgP4ZuTa9yBfsUnxrQHQIneNJ3hJjhy2j5JqO4upYiFccaUuYUVhKIfqYG52HmpZXCPLLrlOfCI1K8qLKi5UokCdtJC6zDlVmvGcl7LW8YCqWKIVr8YUFXw7mQTodFT7xEqYS5Qt3ThwwipXWX9smyGQQXNJkAiQCJv8k5xTzEN+Jxyt8zv6CT6LGdaxQc8tZ8LTAO7iNXE7yUu5RisI0aZym8sVFdCsa4XzNnysvNa2R4oG8jRYcZNpBcTbC9EdVjI9pHrNuynX9nKzTEA+sH5KmsdlxW54QoaYuvQmVXoddovSd6CdPIlLoVLnoKUHHhllMgDcOnW0R5az6plgZIMXI8RvEAQL83IS9jSQLacdzumOFpSLXjXb5WS7OjXQmNMNiDYdk1wFV1M6lh25uO/KUUKZMO4M31H7JhTJJBcZnfdc+Z0YjH3xIhd1B8oXaDANL8K4YexUoeLF/oOo/5vAhq4RCvwMpy5qrdTXtI2PB4OedzG+A6qcM4gQ8fia4S0mPtyra/V3VoY1kucRAbJ0vYbpK1hJ111JV1JrmOEZmu2iQbjYjsUpwi/9DjOa/w91GsXvu2CLH02VQZyrHsImdZuusZsjWEgHlyNNgcUyoKJeHt920tcREloHhy8mdQVViHMIFy4RDg4CQJtBEnS/qoUqeWmJFwLkC4vpPPdWY6uRGmU9gSLEDyXKnL+TwdiEf4rJQfd0jLHFwMZA4DMydnDQH9Fyu8kFzmEMMATBvHiEjcEqirXY7LLSI3O5/uI1I0srsPjshMNlrpkERIjzncH0CXlrkaop8C7E4QtJi45G3ZVtpEa29fJGt6+yh4soMzAOnEkbpHW6s6q6YAuToAE78ySWBUfHRlLJpqfV3MpBgYHZZ2H4jMydEkxmLyk5m5dxz67IKm8k+f1RLaTXfE2d+VhnqH2dKvSpLANU6gzQEk87BDVMW7KYzQd5t8wmtbpVJ02+RIQtTpAA8LiPO4QK5S7Y507f/KFv9dIOZziRpcwr6WPcGCHEkHSTMHXW0qtuEAcAXCfKPzRjukCLG/dM3xXAHrb5BR1WoSSASDy42nQwTrpdXUsY8QXSJt5eZP2VD6NRogaAm0du10JWbUAh0kH4pdBsOE+Nqx2IlRl9DGl1cZKhcRIY4sOhJgj53WNrvDnEhoaCdBMD1KPxrSQCQBqI8vsl7mqpzyA6tvwguQpBqmGJeSoxbO4eQRBIPYkfkmLcTVbDw51rAyTprqhcGYe0nlaCv051TDsdTuGTmaPiBJ+KNdEmyzDwzfRUsZXZGh7VVhSe1zjm/A4GC0nW26Bo9RoutWoNJOr2WPckIenQGR39wN/I7/RBubdHU1HoXfBy7Nv0roOFxFM+6rPa+bAXERuCoP9mqtPRzXX1BgnzBWc6V1A0nhzbHkEgj1F19F6V7Vmo0NqsbUHNmu/9gPzVTnHOGJjXbHmLMjiSaMip4TtO/lyEMzqmYhrSS4mAADcmwgfZP8A2h67hgS3J7wAmaVUEHT8NRs5XA/iEysPQc0EuBIIu0d9gSD5X7IfRF8jYamf3g0VDrJEtDvEDoRGhg7ap3heol1Jzn6gxbedFi8FRFS5kGfi117C5W0qdLdSbTDiMpGYFpBz9zBO+ibXpYuawBfqnGt5IBsqf9OvNKuNRd7DR5ZyTBuj06lR3gAsN7a239U76/0h1KDnhzGZvFq4GTIANoggI5uAIIgCIMGCXFp2cdD591b1CoHgGpYkNsWmCG2FzJOmywWan+e5HXhQmtpmOj4V9ZuZ1hNjFzGp8k2weANOoCQ1wGhvAMa+Y72RuG6lRa1ocIgEEASCZgGLbKeK65SfTy5C030DYNoBuZHcJNmsT+jI6N9pDangQ5pfUFMNIb4pdofDGw+m6ExeHbM5AS7XLGQCIEHyCWN65Uy5WmB+IEAgj10UMf7QuLA1oDe+v00Wf3w/Y9aaz9AeIxTWPzABzBZwcBrvqZI9ISTG49rnkNJy7C9gu4prql88nuP0QIwRAMu9QEErYv6aK6Gu0eDGTOW/Jv8AmrA/hVii7dwgf43XQ10627bJTfHZpSX6CM2ndFU2HhD0GxAnTnZMaFTKI2N/OdFllM0RizjGmF0/NXAKRooMhCrEYMAh8y7XsPPurKL57/b+CUW6mbhRw1O91TmWonGYWUZhsFIcA0XEmR/bfU6IhlPZGUy3QWkQZ+kEaSku19BbDIdZ9nJaXUwMw1b9ZHyWJxFPKdZ/dfTPaV5FLNTcZA8Z42jvaF8zxRkrfpJtxwzJfFFbWXU4UotKl7sxMW0nyWvImMcHC3S0b/onHS8deJyvHwnSexKXMo+FdYwXuAQPUzwhlFSQxSwPeuYjMBJaMw8QAg5xYkj1WYLbq2q8ki6qqaqVw28AzkE0aO+yedIeGujMImLcJNgSTYJpRwjRsPP95S7P0y0/qCeuUBiBmGUOaDJ3MLMtwLy7KBJPHdPKuZsRrv3Wh6YGMaX5QCBPlZL9jrjgL1qbyyPsx0TIAa40GYMsS6ScrZiwtJ9FoOt0y5jXHa0DQdgkfQerFziXGBPa0Gy1NbFUy3LObNoVK7rI2KQN+mhKDRknBQQx6kwuIzCxI+qvdUGsr1azjJ42ytxk0O29RqPBBqFpA8MGPMWXsWTlYCZgck7DlD4Lp+Yh7ifdggOc0WE6W5RuKImzQGiwdsSPXVePnbJrk9pCuKfAoryNUK7EkDRNq9K2YTew5Pmk+PAa3fgj1S0PLcPiL3J/RGZA4DyUei9B99Sq1jUDfd7HeLxM2U8M3lSZIPJSaJG0hA4uBEGZ2Tutos5jqeY8fZDENnGE5jwdvJEUjA0UBRy0/eEsO2WYcPMKpjnECTAOw1TZJ4FpoYCNx/vuERS/nbugaVPT+Qj6TQUhsag8YcgAwYdoefJE06PHyhC0rDy07eiPEgAgfFsLkRyNkDeOi1/ZRWoSuNp6CAPLuiXYiXeIX/g0ROGw2eYEzpMTz9IQKTyW8JFFVtv8p+Y2K9UYbEiBbb80bjaGUZYkt1IncaXVFKtBIzGfOQQIgKnHLKU+Moz/ALT18uHcOR85K+bVWytr7UVs7oA8NzHrss47D3mP9roaZbYma6W5gfurIqjTMWFlb7nylGUQ4CPtf/S1IROWELXNjUfuhnwJ+ib13tYPFc/2j7lJcS8ucTp2TELTbKYUy1R0UsxRIjLaBynkpnRrSLtA4jT67pRSF9EzwdOSB80qxIKLC8NLsszYwPJaXD02uYWG0iPn+aV4drQZ/gUamNDXa3+gWZwc5YiOVij2V4r2XcASypPAg3PCT4+tUwxDA507305j9U/Z1qo0SLCYmPWLpV1V4qkvcLfyAvQeN0Nieblwc7V6yHUGZlp3uiX492mYwNEM8iTCnh3tBOdpcNgDELstpcHPaUuz6rRxop0cjZu6TBMEtOpnX7IHE47MZJNttvkqsT1ei2iaTaPj1zk3b2EajzSmpjGh1vDa83uvCOty5PQwmo8Md0a5JtpqO6GxbMz54ieEso452bLoQve9f74C0k3m47WU2SxjAe+OR5gajQcpIAM+qKxJLHZXAA7DX/aRV8URWguB5EC89hooVOqu8LDcSYMzBJiRwbBVKp4KjZyPKmIkJFiK8GJtdBV+qBthMzfid9VUMe0uE6alSFTQTsWAqCb8/REU2ARee3CGqtcGksPhiYIuJ1hD0MVGu/pCOUXgqMkx7Rciw1whwFudkipYhNKHUHZAybC/r/Cs8o4QzOWaXEV6bww0wWkNAd3cN+65TxF7mJESLephJ8HU7ptRqjK5uUG8zaRlmYPf7JOMhdDBxpZQS+QQQLHOCJLfMX+oUsA/xATGpB75eO+iHwuJzt92xjZM+IxMeZ0VtajkjxZrTPBI0S5fsKPPDDcViWz/ANskG5vb/IRv5od+Iysc0M+KAHf4jj6IV1eDvH1ReCrMdTdfew2ufFtcWFu6Kt8cgTjjox/WqANUDhtwEtqYIBwEHv8AaPonYkVHEjMcxt2n9kZh+m5gapIAJtz+3C3U8oy2ywzLjDASfmTsq34kAENkyIzcRwEy6xSIgQQ3Ud7nXulowZMRvonRbQp4fIpqEoSrT5EStE7pL80ZSSNRZVs6Y4P+AyDIEcaJ0ZFNpGcyqJC1db2dqHNUIAdJdlFt9ttdkjxVAtJkEHiI+YTEBvTI0KWk76Jt05oNv5qkAaQfr800wVUtHJIQWQyg1JIetol0tZ8UGOT6KXUuihmEa8OzPc/xjccekqn2VquOIBJsP10Wm60RDgABmM5RoLlTSqUbkkFft9DkfPCHSBCEx7HG3e62DwGicl0KKWY3YvWq08i9Rh5MUMM7gqBpkbFb7+kbHwhUO6Ww7IN6yOWr/aLKPTW1HZ5hoBc838LQNB31S/quCpnxYdlVzIHiMCH/AImjlotdKP66o1oiRIgHm+oQbqr3mCXOPqSvMxrSO+5S/Yf1J1VuQvGUxaOOSiehVaj6rn2cWNLjMQPCY17pXg8SabiXMDxcFj5i4i4EXGvovVA+nLc1nAFwaZBAuJjiVbhkiswSxGMLjOhOuyizFuAiYH1Pr5oSbr2cKvWGrcFpqSZm/KtpuHKFReBqAZiYMiIP27q1XknuYxo4t0NGw+qjXp6k/JUCqzIJEGdlXjMROWAAOBr6pbqGxtQVQc3yR2HxfKQZl1jylTpTGqw1mHxaPoYnvrqsjhq0fKya4atNh8SzypwuA1Z+zX9PxmUiALRrpPcbhM62LNQknz7ekLK4V53T3B1Bssc6mh8Zp8k67f5x38wr8E8AwZvqORyp0KWZ1oidVzE4QWLdRe+vdA1xgvKyW0KTGmo6WggZgHAQ7aAOdUa7BABo0ztzgiTGUzlkGCYn5pDi6giZk5pjcDSCnnQHPdSc0gFsyBMGSACL6i02WyjPRi1KS5yZvGYZ1TK3L+LfRE0ele6YXmMwJEHUEcDZMun1M2La1mgeYgkgNEh0AblO8S1tYvYGjwGdDOp23WyKMUp/DIUGuN3EyDaBrNzoiaLMwmCL3BvIFr9tLJ03DZSTwC2+swJtwrcDSgOOlxcWkeXqmbRe8h03Bs92PeA66G8TtA/JZ32l9nGnUZNQLk35HY7ha8skxFptPfcnb91DE4cuJMkCbT+iJIDe8nx/FdJdSOVzb6zeY28wVf07pD6mYgENaPE7YToPPgL6xSwjbeAdi4C44E7KHUsAxzHNDIm/hYSJ8h6XTK4py5Ksue3g+fYfAik7M2xjQois4k3N1pcXhqdLDeKPeHmJkjjUi0LOREFzZBE3t2C6dNcMtpHMvvscVFvgGIKiLq1wBC6KuVuUNnuteTBjkpaTpNvuo5VN1lIPtED5KmWkYDF4x74mYbZojTXsudPxjqVQVGgEjnyWrxhl2VvzHcbpXjXnD5mOAzGINtDuFy9h6BW5EuOrmo81DEuNwFVh65YZbroi6LW+7cSSHkiDFh/AhKTBeTFpvvJ24S3DDGbiIdr3+ijCua9ptli+slWVC0iwiLG+t9Vfrz0yt/8AQK1uysl0ZToDpGisccrbak67iP8Aak0ANcXE5jYAb9yi2Fb/AKUASisNlyuBZmOx4QgKIpYgyMu1458+UqUGh0Jr6SbQcdu/oq3yOy1nSyRmruhoaA4WaQZOmU20lZ3GVc73EAwdAfzSkNVhRSeUdTxhjS43QrWX/RNukYdr3BjpgyTB0A18/JU0E2XYHFOO9lqMDWjv5LN4Si4mIt9Atb0LBBzSHHKYlp8jP10WG5R+D62/o96LisrSXj4jc8Dy4ReIwocHEa7eQ1kchC9Hw5e6JAABgbugXA841TrEeAONIWIgugEidwBoOx4SoVZXJVl2JYiZvBdJd7we8aCJED+7f6/ZaIVWsblPxSTpE8W2tCEdhS92UO8OjS2xjki17peKD21LgC8eUWkH5LXCG1GOybk+Rl0+k1j3OAIcZ8UT+IEgDa+qa4fpsF9Vpu4GRfj9x3QPTmFzhoJtbQX+L1+60uaCREW4HHH1TUhMmIx0yx95IkgiNhuShqVIwZMgERblOsYCXNiMtrTc3v4V6rgWi8am4v8AVNwKbF2EpF0ggxOhi/fsiPcgmNG29ZsFKlRIJMCO0zZXvqlx7k8IsAtlzaAO05beupVFbDWOmh8uZTAPEAD9/kqXAGR6dj2CtFNnz/2koZqxHDREc/ulA6eTOsj8vJb7qvSA+XgkEfO+nosv1illqeJrsoAkgwTJvJFl0KbeMIw21c5FdDp8xcZjMXtZFUcKA0l0C/P5JecRlNrNnT8lbXkgHOAXCw3g6hPaZnyl0MRSpuF2zAuRqPMKs4NkmCPXj5L3SqDKdN2Z7Zc6wJ8R840CjUxWRwzOgZRAgXBNjcJf0auuT5/jMzZzB7S2xEEEEJFiaricxMu+rY5W+xdNrpcZ0c1jv/IAJzFvF4mZssHicgf/AHAG5E32t6rI+jqVyyyqvTcGgkEAmZjc90MmlTO+m2bmYAjURyiMD0J1YTTa90fEANDsNPqlyXI3ImYxMem9LNQ2cAe+iIf0s5wIzOmMre3KJp9OxNM5AwjNwAfqiSwuAZWREj6JLi12rSZ+d4KJrs94Q4QGiwGhstLQ9kq1Vv8A2y0kFzp1cBqfmhaHQKskuY4NHafT90xP9iZSTEdFrTJy6b8rtemImSDwBp5JvV6aSIbTkiexj1RNDoTqlER4XFw142PbdE3kFPDzkI6VTp18MKbnEOb4YgACbtcTMkzyEqx2BFFpYXy4m0AjwQI9ZzfJPaHsk6M3vLQBpeb6X0V2D9maZc33lVxuMxDTpPe/ayzuI6Nqz2ZrpWBzZuRcHaxEg/NO39KnxsBAtOxB9NVsMV06kHgNpiBI8LXDQQNRp9ZVtDCtgkNM5hEg+FvPOZIdUpDfyooS9L6c0A6EiLHR14I7WOqfUsJcNyxoSNmzqJ3AsiWdMBk6En5k3srxSeyXN8UxcjW3CKGmX0VZq2+izB9NZMvkARBGglMcLmZZwBGuv4fwn6FLGYl0XbvfURxoiWYrxEG+kGRYX1N0f4+HwK97fZzEBz3RSOR8XBuDx6q/D4aoTkqZCMwk7gka/qqaeLEERLm8iCQbNg83nspjEvaYBF9zc378oXSWrhkMJSpOcC7LIgSdR/N0UaWbxZpABHaCBIusvi67muIGp3cLSN5QFHFlpMNEk7T+U24TFQLlqMM0NPGCnULzfZulthfYarlTrJJPhABk2JJ7eW90pqdSEDwgOMiTBIy6WPKJoVmQM5MkTxvbTafqjdWAFbkeYLFhwtJGptfjXdX02hpk+Y9dVmaNTxF0nINbxJ2Mjn9VF3UzBEkF2hHHrv5KvUy/YjXsZIn9bR9rKOIGUSbfbuslh+p1GWzuJ2Gp3iFCp1WrHicYm479lPSyvajRYnEZmktH6xEyleKpCoHAwQ4RrxcIej1YvmTABg8mdAe3kjqtYZWHLtIiPrPqrUXEm5MztX2cp3HjB7mfkkmLwLqbx4g5p0tfRa2tVL5LRPw33EQNPzQmKbIh7TYk5ov2nj91oha12IlWn0ZqoDLZkD7I73lMgASQBwBrr53V9fpr5MWaI11vyB6rjemtftJgaEjQJjmhcYSQkZ033gJygtaOYgdr/RCVOj0QW5qLZBmPEJHeNeURT6o5otH6+q5X6m9xBkzsSdkXryV7cLhjXD9Kw3unNFMB5gzeL2IubQNFXS6KxjMrXWIM5HEWmYMb+fZLRintu64PB3V3/VJb8It87ofxy/yX9CGdNpUjmpTJsSZk3Ts4JpaDUNpAtsI52WeoY73gaDa9pgSisTjCBdwJ3Goj9VTqfRauT5NhWpNbSEXEQLi/7Ruk1RlOqQQCACBr4Q4XJM8hIqnUdGZoBAm5jtdBmu4WmfUxZUqP7I7zTdSwNGp4mtvYixE9wNvuhcNgWvka88jyAQlPq0COARyD3E6KdPrJLgY7WsfMkaq/W0ie1MY4zprBHuyC2BmgmxjeVZ0/DNYcxAc0DQmbcpRjsW7SQN7DlU4PFOa+SZHc2v2VevgnsWTUf1oA5MkiNbncoWp1YEyLX9fluhsV1huYZQMu8eWqXHFMcbmDfT6WVxrJKzH009TqVokxIPYHmCJAlDVurZR8eh0B+cJHXrOym4cAd9fmqw1jgLGYv+yirRTsY3bjw6oQ5xym4dP5om0wHmPwk3i/bVZ7DOY0n3kxta90KS74s5jblF68lew0zsQQSDDjYT4pgHjRW1H+HMxzRy2TJ7ALMCs8uAzzMakADzJVDsSZ1NuPsVPUU7TVOxlQk54OUCZ1vpHJ0VX9TkpOEmCQRA1ImxPZJv6l1/HEi+t/1VY6i4WmdROxRKoF247GXvZI8JIJi8QZ0C7WxdRpLQCCLEzI1tljQKjp3UpJznybEjuhqmMcJyEluvlsFNvPRN6xkcNq1HiHPjQXIEkaGBsoNdEiW5he7tY47pPWqDwuJI/x5J1vsg6uKEm3rKJVZAlbgfnHuJkgTaIIgx5bq4Y15AdGtpi9vNZ/DYoNB8I87/yFOhiYc3ifQKOotXDoPvBi+m302KObibQDxzeBf+dklZjmA38U7utfsim44NaIaDsDaZOswlSiOjJDrDYgsDSC03u0Akt7zxdU1cTLoc7LmkE7R/AlOHx7geR/b68i6Gx2MfJLW5Y2NyO8FCqm2R2pIaGuZ76SZnayKw9Vv4z8pEX08KzFHFOh2Z5l2+3eTsoUKjxLjmLTYHuEbqK9xXRwBdq3S5/ZV1qcG22krVNpjLooVcO0i7QubV5Jt8o6dnjYrpmVJJEE24UWYftabhMMZSDTYRdLsRUIOq6ldjksmC3SKPZ1+EDXWhW+6d8tpXcKZAlFnUI3NoR6kDe6MSWqLw4gSARxwmFX4SPJC9RaGxFrIFNsL0orOHYRI1UXMymdVQFfQEujsibaKcEX4rEB+WGxGp/uUa9O3hNvqFTUXWmyif6BaySpg8qL6Z4lT2VQcUW4DaWNmILURTflvC7TGillCBzGQgBYmtJMgqJrAwEflF1A0xayPesFet5AmkE6T6KUu2/dE1WC1kMRfyUUsgyjgqrPPJUWVwfNHsaL22lLT8RTIvImSfYU151C6as6IYq2kFHwEj0ndcbTsSbrrtETRGg2VbsFOKKzSsDlVNNplNqw8JS+mfEVFJkcUuis0jrFh9FZSIFwbrrnkGAbEX7oDp5/5QNiQD81XaC66DsVW0LSQYvFoKEq4hzjMmTvNymPtVhmsxDmsENABi+4SqlaIVxaxkCWc4CMNiYDpGYnSdu6lVrF4l0zOg004VNM6q1ugUZaz0f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9649" name="Picture 17" descr="http://assets.wh.cdnds.net/images/795/woman_swimming_in_dark_pool_shutterstock__medium_4x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7625" y="4767263"/>
            <a:ext cx="92202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17"/>
          <p:cNvSpPr txBox="1">
            <a:spLocks noChangeArrowheads="1"/>
          </p:cNvSpPr>
          <p:nvPr/>
        </p:nvSpPr>
        <p:spPr>
          <a:xfrm>
            <a:off x="6019800" y="6473825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46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B2720B-5BC9-4EAB-91A6-CBD3014B9781}" type="slidenum">
              <a:rPr lang="en-CA" smtClean="0">
                <a:latin typeface="Arial" charset="0"/>
                <a:cs typeface="Arial" charset="0"/>
              </a:rPr>
              <a:pPr/>
              <a:t>47</a:t>
            </a:fld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" y="3766810"/>
            <a:ext cx="739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551795" y="457200"/>
            <a:ext cx="76016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92475" y="3352800"/>
            <a:ext cx="2632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Turbulent flow</a:t>
            </a:r>
            <a:endParaRPr lang="en-CA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0413" y="138113"/>
            <a:ext cx="2400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Laminar flow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>
          <a:xfrm>
            <a:off x="6019800" y="6553200"/>
            <a:ext cx="3124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47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935A61-F1B8-4EB2-8D85-73775B2B97F7}" type="slidenum">
              <a:rPr lang="en-CA" smtClean="0">
                <a:latin typeface="Arial" charset="0"/>
                <a:cs typeface="Arial" charset="0"/>
              </a:rPr>
              <a:pPr/>
              <a:t>48</a:t>
            </a:fld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2281237" y="685800"/>
            <a:ext cx="4195763" cy="57889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799DCD7-7462-41A3-8EB2-C3AF56B2EB86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Profile Drag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447800"/>
            <a:ext cx="8153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 form of drag in fast-moving sports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Characterized by </a:t>
            </a:r>
            <a:r>
              <a:rPr lang="en-CA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turbulent flow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Velocity of air flow past object is too fast for air to follow body’s contour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Backflow occurs at object’s surface causing large, turbulent low-pressure zone behind the body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zone is continually formed and increases object’s work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Profile drag-reducing strategies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 </a:t>
            </a: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frontal surface area (e.g., lugers are supine)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 sources of turbulence (e.g., speed skaters with arms behind</a:t>
            </a: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back) 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Drafting</a:t>
            </a:r>
          </a:p>
        </p:txBody>
      </p:sp>
      <p:pic>
        <p:nvPicPr>
          <p:cNvPr id="57349" name="Picture 6" descr="C:\Users\Luba\Favorites\Desktop\Drs\5Work\Klavora_13003\CH9 Biomechanics\cycling track drafting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9375" y="4697413"/>
            <a:ext cx="92964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6019800" y="6473825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Users\Luba\Favorites\Desktop\Drs\5Work\Klavora_13003\CH9 Biomechanics\sprint_blocks (Large)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4600" y="1600200"/>
            <a:ext cx="571539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497138" y="1571625"/>
            <a:ext cx="5791200" cy="399097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Depends on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Environment 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Availability of high-tech equipment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Quantitative vs. Qualitative Analysis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80DC24E9-4FCF-4932-A1E6-DF8D08C70B01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CB599E-5A3D-4741-92EE-D2211E117BAE}" type="slidenum">
              <a:rPr lang="en-CA" smtClean="0">
                <a:latin typeface="Arial" charset="0"/>
                <a:cs typeface="Arial" charset="0"/>
              </a:rPr>
              <a:pPr/>
              <a:t>50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Effect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" y="1447800"/>
            <a:ext cx="54864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rotating body carries a boundary layer that interacts with surrounding air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Boundary layer flow opposite to relative airflow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Air is slowed by friction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Zone of increased pressure created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Boundary layer flow same as relative airflow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Air is not slowed down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Zone of increased pressure created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Net difference in pressure on opposite sides of rotating object = </a:t>
            </a:r>
            <a:r>
              <a:rPr lang="en-CA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Magnus force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CA" sz="1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Magnus effect </a:t>
            </a:r>
            <a:r>
              <a:rPr lang="en-CA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mostly found in ping pong, tennis, soccer, and  baseball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4" name="Picture 10" descr="http://news.xinhuanet.com/english/photo/2012-04/21/131542499_31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48413" y="1219200"/>
            <a:ext cx="28130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19800" y="6473825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50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C0E0981-0362-47CD-9815-67D13459042E}" type="slidenum">
              <a:rPr lang="en-CA" smtClean="0">
                <a:latin typeface="Arial" charset="0"/>
                <a:cs typeface="Arial" charset="0"/>
              </a:rPr>
              <a:pPr/>
              <a:t>51</a:t>
            </a:fld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176212"/>
            <a:ext cx="62484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3714750"/>
            <a:ext cx="6400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304800"/>
            <a:ext cx="24384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Top spin: downwards Magnus force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73500"/>
            <a:ext cx="2362200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Back spin: upwards Magnus force</a:t>
            </a:r>
            <a:endParaRPr lang="en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>
          <a:xfrm>
            <a:off x="6019800" y="6629400"/>
            <a:ext cx="31242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99FC4A2-564B-4B5A-871F-34A1BF33CD1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51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3DF1D4-FC16-4B0E-9451-FFA6C858436E}" type="slidenum">
              <a:rPr lang="en-CA" smtClean="0">
                <a:latin typeface="Arial" charset="0"/>
                <a:cs typeface="Arial" charset="0"/>
              </a:rPr>
              <a:pPr/>
              <a:t>52</a:t>
            </a:fld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28800"/>
            <a:ext cx="8229600" cy="449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60325"/>
            <a:ext cx="27432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4675E843-4AD7-4367-86C1-9C4A1651FC9B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52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6172200" cy="2286000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Equilibrium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Balance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Stability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70485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Balance and Stability Control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53503C04-6F63-4389-9CBC-8DA18B41C38C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53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1445" name="Picture 6" descr="http://www.olympic.org/Assets/MediaPlayer/Photos/2012/London/Artistic_Gymnastics/06_08_12_Gymnastic_Artistic_01_h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C:\Users\Luba\Favorites\Desktop\Drs\5Work\Klavora_13003\CH9 Biomechanics\sprinter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1447800"/>
            <a:ext cx="4876800" cy="4795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895600" y="1447800"/>
            <a:ext cx="4953000" cy="4800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Equilibrium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a state of a system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experiencing change in direction and speed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Static equilibrium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body’s at rest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Dynamic equilibrium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body’s moving at constant velocity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Equilibrium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172200" y="6473825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EB13B3D4-A20F-4711-BAF8-63BE72E5B606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54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 descr="http://gymnasticscoaching.com/new/wp-content/uploads/2011/04/Beam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524000"/>
            <a:ext cx="6324600" cy="4211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590800" y="1524000"/>
            <a:ext cx="6324600" cy="4267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process where body’s equilibrium is controlled for a purpose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Affected by two factors: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 of support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area of contact between body and surface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Wider base, greater balance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Location of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line of gravity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imagery vertical line that passes through centre of mass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to pass through base of support for balance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Balance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03590E76-32C2-4A40-8951-533F0476A3BC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55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Stability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9DA2470E-AAB2-4D5D-A983-D77D666A3C62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56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4516" name="Picture 6" descr="https://encrypted-tbn0.gstatic.com/images?q=tbn:ANd9GcT2r3hUIgpbCe3nSOmapiYDr4YhiGupbUK4y68CqFWD0vMU8g1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981200"/>
            <a:ext cx="59229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590800" y="1981200"/>
            <a:ext cx="6019800" cy="32004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Stability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a measure of the difficulty with which equilibrium can be disturbed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Net internal force required to overcome static or dynamic equilibrium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critical performance times there is a trade-off between maximizing stability and acquiring speed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  <p:bldP spid="23" grpId="1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7FEF01B9-A435-4EDB-BA77-DFE1EACFE10B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57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3810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2338" name="Picture 2" descr="http://www.neosaturn.com/skijumping/SimonLanding.jpg"/>
          <p:cNvPicPr>
            <a:picLocks noChangeAspect="1" noChangeArrowheads="1"/>
          </p:cNvPicPr>
          <p:nvPr/>
        </p:nvPicPr>
        <p:blipFill>
          <a:blip r:embed="rId7" cstate="screen">
            <a:lum bright="-10000"/>
          </a:blip>
          <a:srcRect/>
          <a:stretch>
            <a:fillRect/>
          </a:stretch>
        </p:blipFill>
        <p:spPr bwMode="auto">
          <a:xfrm>
            <a:off x="290286" y="3886200"/>
            <a:ext cx="19812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2340" name="Picture 4" descr="http://blog.lingualift.com/content/images/2014/May/sumo-560x409-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4601" y="3886200"/>
            <a:ext cx="1981199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2341" name="Picture 5" descr="C:\Users\Luba\Favorites\Desktop\Drs\5Work\Klavora_13003\CH9 Biomechanics\linemen (Large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34199" y="3886200"/>
            <a:ext cx="1981201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2343" name="Picture 7" descr="http://3.bp.blogspot.com/-YP-3aSmfaoY/UNnxxB4vh-I/AAAAAAAADf0/9l5UuLM_beY/s640/493668_M1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724401" y="3886200"/>
            <a:ext cx="1981199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4C767-3D21-4633-805D-E81C9E4F2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B4C767-3D21-4633-805D-E81C9E4F2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D24093-2FD1-413A-AF3B-C5EE7990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CD24093-2FD1-413A-AF3B-C5EE7990F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436E2F-4502-49D9-B59B-D57477A7F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B436E2F-4502-49D9-B59B-D57477A7F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7E7DC-75D3-4245-B020-AF1DCADA8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FC07E7DC-75D3-4245-B020-AF1DCADA8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7D362BA-3E5F-4198-A705-71ED9B40CDFD}" type="slidenum">
              <a:rPr lang="en-CA" smtClean="0">
                <a:latin typeface="Arial" charset="0"/>
                <a:cs typeface="Arial" charset="0"/>
              </a:rPr>
              <a:pPr/>
              <a:t>58</a:t>
            </a:fld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66564" name="Picture 2" descr="C:\Users\Luba\Favorites\Desktop\Drs\5Work\Klavora_13003\CH9 Biomechanics\tightrope walker silhouette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9213" y="-152400"/>
            <a:ext cx="9955213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28600" y="981075"/>
            <a:ext cx="3571875" cy="4200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2B541BB4-2F47-437D-9144-74BD9984E329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1181112D-2FC7-4A5F-93B7-F1A30D3BF24A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3048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9" name="AutoShape 2" descr="data:image/jpeg;base64,/9j/4AAQSkZJRgABAQAAAQABAAD/2wCEAAkGBxQTEhUUEhQUFRUXFhgYFxgXFxwYGBcVFRUWFxUWFBUYHCggGBolHBQUITEhJSkrLi4uFx8zODMsNygtLisBCgoKDg0OGhAQGywkHyQsLCwsNywsLCwsLCwvLCwsLCwsLCwsLCwsLCwsLCwsLCwsLCwsLCwsLCwsLCwsLCwsLP/AABEIAP8AxgMBIgACEQEDEQH/xAAcAAABBQEBAQAAAAAAAAAAAAAGAgMEBQcBAAj/xABCEAACAAQDBgMGBAMFCAMAAAABAgADBBEFEiEGEzFBUWEicZEHMkJSgaFiscHRIzPwFENyguEVFjRTg5Ki8WOys//EABoBAAIDAQEAAAAAAAAAAAAAAAEDAAIEBQb/xAAsEQACAgEDAwMCBgMAAAAAAAAAAQIRAxIhMQRBURMiYTKhI4GRscHwcdHx/9oADAMBAAIRAxEAPwAA2gpd0B4RFhgOFK8sG1yYosXWa1s8zNCaDFKiV4EYDzEDsCgxfARyWGlwHX3YrJGLVhGjIfp/rEkYpWfgioKOzUCErbhCd6OkRnSYxuzC5jhkv8wiHHyQjqe5JzjoI5mHQRH3L9Vj25mfhglNEfJJuOgjoy9BEUy3Hyx0JM6D1iA0R8knw9BHQqdBEXK/QeseGf5fvEJ6a8kvKnSGqgLbQQ0omE2CXJ4Aak+QhmpZwLlYhaGJaluP/wBjut7m8Wuz8nw6xQU20JsVyjpBXs+p3YJHGFZeDuYoKK2RYy5UPLLEInzwgiEMTUG3oYQo2aYQ1FqqCHBKirGIi+pjgxWx7QHEY8DLYSoWJUO05DKGHAw9kilCCLuo9uol5I9kiUQhGVHolmXHolEMfxaslMRuww63iRQVFJ/eXvDeOUjrYEL9I5TYK7LdVHnHQ7CS4l1dF8xH1h01NJymH1iFTYLMUaywYf8A9mMP7kRUhDeqW5yk2hIqh1h86aWEJuOg9IJyJVb2GxVDrHTVDrDgt0HpHiF+URCm3gb/ALSOsKFSOojuRflEeMpPlEQnt8HN+Ooh2nJYhV1J4CESqUMQqpdibADiSeQEFcvAlplUGxnP71jfInNQep4E/SKTmoKzV03TevOktu5CqqhZMsBbXv4XtryLWPc+gsOcDdZNuDrxgjx5qcrlKs8wAAMWsF6hVH6wLV0lcpsIrh3Vvk1dW4rNGC4XFfz8ldLo8pzFgY0LBn/hr5RmtCCXsQbXjVcIpBul8hEyK2aE6QO7S1xD5elopGxHkYs9v6Iy5iv8LL9xof0gMmzIMIbD1lqOwQJiJGhNx1h9K0wNS58TaVzwgThRox572NQ2KqS8pgdcr6eRAgjAge2MpDLk3PFjeCIRnfJmyP3M6BHsseRweBvy+oj0uYDexvY2Pn0gA0s4VjsKj0EqYZipPJmNusdoKiZl/mMPpDmJ1pLEsgBMTKHHERQDJv3sI3dhQunqJhGs4j6RKE6Z/wA/7QuXj0sj/h/tCzi0oj+QQfKKkIm7vxJjxlDqYQWJ+GEFj8pgnIknb3HRL7x3dd4a3h+Ux4zexiFdL8jm7PWFyqZ2IVfExNgALkk9I9QSJk51ly0ZnPAD8yeQ7mNHwjBkokzMQ08jVuSD5U/U84XkyKBp6fpZ5ZfHkr6HDjRS7gK05vfb5QfgQ9Op5xQVuLElsvic/EeH+URJ2qxn4AdW6cl/c/lAvvoVjx6/dI3dV1Dw/hYdq5FlW7QxVkqL6QvfQ1VOCLE2EaTnYlLWiJS1+dgLDjGp4YP4S+QjMcPpZQYZCSbxqFB/LX6Qt1qZ05fSiJthRrMpyWIASzXPTgR94yCrklGIMHntKrGMyTIW5UDeuBzCmwv2GpgfwyQ1S7grexJv0g3pWoZj93tKnD6B5p8AvbjqBb1gs2ZwgF0aYDkLhQ3w5z7oPnwH+sIpcBN/4Zt8w6gQTyMNnKZKCTeU497MRqG+UaGxANjCJ5rexrWFqL8hfLpgoAHKFCVDoEMNWqps4ZO51U/5hElS5McFKXBTLXCXKnnTMjsAOpJ8PnrEijmbsJKAzTLZn6LfVi31PCBjaglZvG92LC2nE8iOMXGyslypIIVcwLNxdzb3bngBCF8G6cEo2witHIeyx6G6TDqMIxaQufwvmi3o8GWYovMF7cIqMQpiHsVy9oXThqdC3Avw6hR08z+Ua5OlsVSsKpeFSZNg7O5PJdB684JcKwOXPGVUK6cWMZpS4xNuAp178/ONX2QnzFlZ5hDMeNug5D1jNlco8s0YsakB21GDPSTsjXynVG5MOdj1EU297xqGPO1akySqA5VzJcEEODp4jpci4+usZlUUuRirqVYGxU6EHuDDsU9SOV1nTLFPjZnN5E/BsNmVMzJL82Y+6i9W/Qc4iUOHma4ly1LM3AfqTyA6xpNBRpSyciiyLq7cM79SekVzZdC25B0nSrPK3wh+kppVHLtL1YjxOfebv2HYRQYrimjO3ujl8zchCazEd6x1sBz6Ac4FcWqN62hIVdFH5se5jNig8ktzrdRlh02Oo89hidUF2LNqSbmEBu0NbkdTHhK/EY3nn3T3Y6XHSIdepK2A1h7dfiiLiF1Fw0EZhUdaGsGpXVrsLaxo9HVHKojNsIqmZhmJ4wfUZ0EZ8lqR1qTiim20ps09JniN5LrZfmFsoPbX7R3ZSkCMs5SArgK2vxa3BHIgj7wWGUGAuL9Oo8jygOr6LcYkmW4SoTN2zhmBI+qAxWdzg0MxNRlwE1KBv2IH9aXhVHjbq5AqA12ISWGThfhkvm0AOtuMdlABjboTA5Iw6RS7yoUHNLRyLjmw0F76m/bnGSFO/sdB2twmwjbiXOqmpihUhmUPmFmZb305DQwWTJYZSCLgjXuI+aJc45sx14k+Z1/ONU9ndVOSfuJtgGlZso4XARgbDQMFcXI6i/COlLHSOQ3vZYY/hu7KrdipN1527Xgg2cdd1ZeR1h/HaXeSWHNRmHmuv5XgbwSsyNHPn+HNPsb4N5sbT5DIR6PKbi45x6NRgMWwykepml3fwSxdyOPZV7mK6rUqGLEtdzlvxCC9h94JaWeDJn7lcpFmt1FipH3v9IGMQV5iK6i/Ij6cRF1JuTvgZS02XGyuGy50t2sS6sAQpN7G2oXn/pGiYUHk+EC45deHQ8IxrDah5DZwzIfw3BjYti5T1UlZpmtkOmZ1ObTiFv7w7xm6mMk77Gzp5w013L5sRGRszZBbVrcLQFTNm6irqGfOdzcWnTARdbCwVTqx5dPKNIVJMkaLmPVtftwioxXFgdSeHAQuGRxDmxLNSfA1TSqeillZS3JHidvfbzPIdhA7iWLGbcE2Ua35C3WI9dUmZdibIIGsRri1gAVTkOv4jBxwlkdi82aHTQqK37IcxDEiVKS1Nj7zHQt2A5CKxnb5YWJkceeAQCbXjfGKgqRwpzyZp292N5m+WOb0/KYkubag3EN7yLlZRlF00Nib2MR6ueB7y3ETBMiNWpnFrgRC+H61sNUU8M65FAF4O6QcICMKpAjDxA+UH2D0+8dVva/E9gLn8oz5N5Ujprgv8Bwtp7hRoo95rXsOgHMnpF5ttSSpNLLXIpIYCWzKCymxLMp5Ei4NrcYscFMuQoA0GpJP3JgP9qGOCa0tE4KpP1Y/sB6wclY4Pyy+FapoH6di4cKbEqQPO1hA5jmFVLIwmhwihnJ0KWlqzEkrpy5wR7K4cKljJZmUTAVLLoV8J8QPUcYe29aZIpjIJO/m5ZAGWwmlxlLIeGUi/kTYwnpsd3L5NHUTrb4A2g2ZGTMRcZlJ+hFge0TsOxCZJrWnBQdN2OoUaG3nYRoFFgRlIiat4VDac1WxJ9LwzO2VlFiyki5v14w3NKdVViMehO5DcnagMviC9xbrxijoxZzbhrr2i4mbK9Jg+ohyVs6wFsy/f8owzxza4ZqWbGnsy2webmlDtp6f+47CsOoxKTKCTqTfubcPSPRsgmopMwZGnNtcGUGS8om0wNdTw7An9IgT6m0gOmhMzQfUE27aw3NUL4rOCLnXrY2hFXQOElHl/LHQzSFZv/uohqinNBTaiwm9n+z0ucWqaoZ0Q2RTwdxqS3UDTT9o0OdjIAsosByAsB5CPYfh0qRTy5IGiLqerHVmPmSTFBiU0M2VdFEYc2Vzlfbsa8cNKHK3G2Y2W5imGIK8xVLZiTbT3QOZJ5/SIdbiqhSoNs91TqdNW8hD+xOzhmzN62YSpet7e+3JQefeL48ScXKQnN1Elkjjh3CBJKFbFQQTcg/FbgpPyganzgW2lmSzM0Od/iPBR+FR084NtoJLtLIl2HbgP87E6DtGW4sNy5QvnbiTawN+mt/UCNHTxt8g66NwpLkWAOkXWG4HLnIC6tc8LDl5xB2Xwlqp7t4ZIPiYHU9hGg18sSpX8I5bcB+5g9Q2vamZ+i6fS25AZimA5UvKV9DY35+UUplgaERo+HAz/CxuOZibU+y+XNBaTNdTa+tiL+kHApONsHX41JrSZSUWK/E108N7xd41g8+mmmXMXUHQ8iOoijrKhk1sIeYsManyObPo2YXvB9h80qyspswIII5GAXBKgu4vB1QS8zKOpA9TaMuT6jpdgzxqcdyraAsik24XsCdOV4zzHanNMu3E2gl9rWPClo1kSWs7FUUnVlVRd2DEeQ7ZoCvZ3K3sqY00l7TAovr8N9PWL5sOp6rLYcugNNiJWRi34dPrx+35we/2lHQb0KcpB8XIjgwPKMqrKt5b1wlo7qlKourKolkpNJbVgbm490H3R2idOmfwq0X1/s9Ogv8ANutPrdhFMb9ONDMktcrDubilMjTBvV3iKzMgYM4VRc+Ea8OUU4qc5BOaSp1s1sw6A2JHC3OKqZTTpjzCMpQT5xVQpzXNMZZYve1szWtbnx0ixr0RQCy3AA49hbW0CeVyK6VaTK7FsRmSSCzh5ZOh0zL5kcRF5STs6BuogVrml5W8BsdSFBP2gmw11MpSvC0DHPVsDqMajRJj0QsQnZba2jsSWRJ0KjBtWZc9W0xbzQAo5gX0B1P0iT7SVMlaREBCqZri/FnBleNol7LSh/bGpZmRlUWBA0Ot3zX5lQ0VntZxDe1u7UgiTLC+Tv42+xT0hcdUurjGtkm/2S/d/cY69Mvht3TzJYJmZGtqrAgg8+x+kDOPbYIVKU92LcXIIAHQA6mAwiOrJNwLG5ta468I2LpYJ2R55NUXey1RetkPNXejeDMrC4IsRYjoL3tGs47tf4cl8lhYKnEdrD3frA2KWmpUnSpA/iy0VZzm5a815ar4jwuCxsOEQcWwxJWYmYANbXOpjPOcMjV2uy+f7YHLJjXsSb8+CHi20bEEIXueLMbkf4RyPeBukpzOmEF1Xndza/1j1Y/HhEKjlGZMVBxZgPUx0FCMFURbnKe8g/2TukpgLWz2uOBt0g4MgzpJUaNbQQ3NwuVKp5MofCBw0JOl7xd4BVIG0tcaRjlh1TcrGxzaYpUQdn6RJSZT79/EDxvBfS1By+E2H3ivxDDc7CZLAueI5xYJSZEF7jy1jWo0jNKVvcFtu8L38oni66g8/KMTq1Unx3jfK+YHJTkRaMV2j2cqJdU0qUhYN4lPKx6mKqnyBwWrUR8FCZwEEaHs5TkzpZINgc2o08AzfpApgWH1NMxZghNtLi9oK8TmVNNQTq6e+7Z5e6kKNDnm2AmW5WAJH9XQ8dztcDtaqjmP4bTvMM6ptMYfFNYbtFvoqrog9PqYdwybLmIGk5TLuQCui6Gxy9r9IH8O9mNRUqk6sqmOdQ2UFpjjMLgF30Bt0EF9NgS0yLJRiVQaczqb6nzJhskBHqfDJZE3Mt98AJmp8QAygH6EwurkUyMJkyUrObZSJedvDYA3tpbwi56iJCnKI7uBNbIToouQvG+tizcrHgPwXjJllS2HxRLlTC5AQWUXJPzX4epufoOsVaB58ybLJCIml+Nza8WEorJUpLuQotqSxv8AiY6k8Iz2Xj0x6uZKCvkJ4gG1+5hMW9LRZxWpNlnidPNlq6SnGdgbH9oI9kqNZVMqzWZntcknmYz7bLCakPKnSC7gcl+EwbUrTN0ma98ov5wtXDdNU/1Q11N01wWVTLzcNY9DX+1RLUAlRfrHokupje4tYpLhgh7KMHZZT1Uy5ac1k1uSi3GbXqS3pGdbUVm8q6h9PFOmW8gxVfPQCD3FtnsVlZZMifMmSPdUBsuRTxBPSxPOIO0tTKoZYlSEMucedh4RwLFmW5OmgB0i8ZSxdQ3euU+EttMV5f5+OxRwuNPavuDtAZdEomTUEyqYXlS292Up4TJo+Y8QvIR7Z4TKusWZOZnCETHP+HVVUDQagaDoYHZ80sSbkkm5JNySeJJMPYdVzkbLJdkLkKcptc30v6xu9BpSlfuffx8Lwv8ArF6+F2NMoqAhpxnFDMqZ2fKDe0uUC4Go5HTzES51DKq0ZZnhcXyt3hOxmziylmTWOfN4Zb9VsM7DXW7XF+3eCSjlU6LYKLwhPS7T/gL3MTxKiaVMaW/EHTv3h7ZXLLq5Rbk36Qf7c4dKmSyyZQ669z2jMGqiOxEboTU4imqZsONVwuWJ0A0gRw3arc1Ysbo2jdIB6jE5raGYxHnCaauZDcWPmIqotEPpLC8ZvYqdIcxPHMo04+ehjCaXayeq+FgvYCE1W1E9wAziIlKqBSs2unkl/HxJ5cD9InT6TMngRmmchbX16RlOweO1s+ql08tlYMbsWHuS195uPL8yI2+fXS5am7WlqCXc3tYC55a8IsoWqZGyJs7s2i3eoAL3uouCoXk1hxN78dNIovbVQNUU0mTL1BqZQJ6bw5AT9XES8F25kVYaZIa6y2IaXaz5ToGyHWx43HlxjNK/HpuK4pIFMpCSXLeNsoKhwWYryOgAHG9vpIxjFUib3uamx3ahFPAWvfkIrJj6w/SU8xG/iKwB5kcPrDFrO0JyPfcbHg5Ll3YDvEvGK6VRyHmnKtgxH4n6nrHaFdcx5a+kAe2EzEKxpkpJCLTk2QuQHsPiJvxJ1tbTQQiSUnV0MWyCbY0FqUO5LM12JPEljck+sVtFWJvZqLbMDr/rBBs1SlKUIbFlWxtqIy2uo1GJFZ0wIhJZtbA8bAxnWNZFL9S0paWjQqGuUMUYj6HhEnEJmVdCCDwgHxGvoqeWzS5iF+QXifSIVBtFv50qWhOrC46WhWPHKS1JOvkeskVs+S120omISx5/oY9FltOXJVZaM7DiByEdhuFzUdkKnKF7sIcN2nlTUDIwbsP1iux/D5VQpYyJbsBcZhr6xi+CYu9NNBB8J94creUaZRbQ2ZRm8Ljwn9I0TxuD2G48kci3MmxGQyTHVlykMdBwGvLtF5sPhEudOLT/AOUoIPHVtOg4Wv04iCXaHZZquoQoQoP8xui8z3PQR3FKhKRMsmwRdAvM9WJ5kw6WTVGo8mOUNM2mG9NiVOVySpssgCwUECwA0AHKB2qmasUmga8Dp94H9lcMNVmmKyKQeYuYt6/ZOqf++lkdMpH6xlk4p02RMG8exYlrMQ1uhvAhPe7E94Lcc2Pm08tpjbqw4kXv6QGxtwuLXtFvkSRHoK6HZapMsMafMCLiza69oj1mzkxAS1PNUDnoR+cH1Y3VkoowdIbJhxoM/Z9sDMr2WbM8FKG8R4NMynVJX5FuXnpDABp7FdnslPMrJmjTbpLPC0pD42v0LD/wiSPaPRtPmU9yJY0ScSN276hgR8KdGOh7aXpfajtoqg4dRWREG7mFOFgLbiXbkODHrp1gewT2dT5yq09hJUi+W15lu44L9z2iN0QvMa2EYOZ2HO0pyp/hhioYNxVHHu3F9OB7RO2R2Qm0cktMW7vYzLamXb3UuD4uJJt15wR7P4OKSSJe9mOoPh3jA27JZRYdovzV3F7C9rZuo6W5wuTSW4YqyspnOUak9Lm8eEkk6eZj0pbubXAJ+/lFSmPmYPB4Rc873sbX+0Y5zq2aYQ1Oi7x7BnanG5qMjjUhbankGMAWCbP4jUzSJrNLlA6uTx/wiKWv2zny6wqpJTMFI+vERoi7SMEGXTSA5VFNx5/MMYNyaT2CHCMNWnQy1JNhxJuTGSVexNTW1k5wN3LzkB3BsQOg5iDzBcfDl2ZuGkSMX2lCp4RpFYZXBuSLTxKWwC4l7IpqS86z5Uw8wFy/qYRstsJUSJ6TmEvKp18WtvSCqTtQd0CtteN9fQRUYrtIxW1zrDJ9TKapIXDBW7DjPKzXVhmtY21j0Aex+KsN5mNzfQ9o9Ga3Hayzwwe7Rl87EC0hZOVQFdnzWNyWFrH+ukO4HTtOnyZWci7BVN+Fzy7xPx3ZidTEkod3fRwDa3LPyUxWYcJiTUaUDmRgwIFwCDcR1IZIZIaoNNGZxcXTNpxemySd3LJB01PYQCnATPmhS1yTr2EWH+800KN+A1+mhHmItNnKpMxmBWN+YHCMWqceC78sal4cuGsGXM6PYG2pB5aReLjac0mD/KY9iNQk1CpDg8tDoeUP4PPLKqN7/C3XpC3GUt2rZWwD9pOPo8tZUsnU3a4toPOM/oP5iaXAYEjsDGu+13DhJkrvJa7xj4TpcddRGb7K4eJsxiXCFRcdz0jbh9uPiir5Nhw3GaZpa5ZijQaX4dohbV1YeQ0uQQzsDz0A5kmB3Dp6SpL55Us88zDtwA5mBdJ8+qnCTTrbO1goNuA1LtyUak8oTj6b3WwuRL2V2Im1VSUf+TLAaa6EE2JNkT8ZsfIa9Ada2pxoUdA+58CS5WWStvcbRFXroSDr3hGC4KtJIWVL8VtWbgXc+832AHYAQI+1KeRSWsQHmpx52DNp6CN1lCs9l2BZiayYM2VissHW7fHMN+YvYHqTGpCVcBuF4ofZ9T2oZA4WQN9JhLX/APKCNny6dfsf2ioSnxd5hR92BnHu3Fx6XFz9fSJ2EGYadDOVRMt8N/obHgbcRyMSAAT/AFwh6oIVQBa/XkIRLcbFUcp0AYdfy7Rn1O4lrYC2pH3MHlGSed+/W3IdozfanEpcqfOTMAyOfD5+IfYiM+aLkkkPxNJ7kptgnnMJ2+tfxZco/OH5lPlJUnhpDWBe02Tlyz0ZbaAqCwPprC67Epc1jMlnwtqLi32MJyRyJJSRMclqdEmdgxkpLMk33h8QJ69IgVynKynjwi6pJAqpQYG+61Uj5oHqqpDAt318xxgSvYmOT3Q3SYNPkSs02xRj4bHgD1irx6huuZAc3QGNCpMZo6in3QnJmC2IJsQbdDAXUaEi9wDxHC3aLKUlO2BO4uIO7O1To7ibceHT1j0XW2MyXKeWaexLJ476+UejQ8fqe4XHJpVG0vQ3BDgWPG3PzUj9oEq7Zbcbx6NAQwLNKy2Fx8Uu/Dy4HThEnANr9+oYsjLzOcZh2Kgce0FUislzB4WHlexJ7/tCYw6TNJvE9E+64v8AzHh/lv8AIxvIlUt1/e585Y5UzJragixOljxg+2BqLUoDDUE8YJ9tJYk2mJLVyxsVCgm/zW6RS4fWzyP+EA+tobnUvoaX6mZui0fEAOIigfGpST94CALWPmOd4ulmO2jUpF+4/eKip2WkMSXkTRfo2n2MIjpTp/YCtgptrtAtUwALO3AXYkL5XiJSpLpZVyRnOpPPyHaLvaDZ+nkSt5JlTM4YXvc2XW5t6QLScIqKprkZF5Zv2joY5xcfgD2OzsZacMpsqqP/AGe5gv8AYxXUyVU2Ww/jTEtLdrcF1eWo5E6N3CwKTNjpo4Ot/qB6wrD9l6iWyzUdUmo2Zdb2Km6m45RZ5IruRNPg3nEn04WAOsZH7Y627SJK8LNMI46sci/k/rGl4ZWGfLVzYEizi+gbmL8x+hEZN7VUC4hLHISpf/6Pf9YMXq3Ca3R04lS5aqPcRVHcBQLH0hE2ZbyhM+sHAQyHUEGYyqWvlDEC5HS/GKznQYqxcyvWX7x8RFwO3U9BCQS5DG7Dj+H/AFiHV0ec5gbOPRhHaA621B6A/pw9ITXcZZJr8cSSVUv4h4iiKXYS1F2YqgJAHU2EZJ7SJebE6ggnXITfrukjaKrCJc8KJyk5TcfUEEajQEHl2N9IyvbzZ+dNxCodAMpZOf8A8aDSLwqLbsEnsCNNhc1vdF/KEmU5OVpjX4Bbk8I0fCMOmSqcy5MoFyDdmIGtusZ9X0kyUzB1bMDx5XPQxfHPVewtmiezHaCXJktJqJiLa5UkgXHQ35wIYzj7mbNEtAULEqR06wQ4KU/2aHMkM6NfVeJB5wEYhVB3dwAmb4RwHlC444yk20FSa4K+XMs4YgEg3sfONO2ymyEpZM0owzra0sgakXue2kZlJlljwJi3qFScqpLWYCo1BcsPoCbCLzhqa+CWGfszw+RVU755al1fUnUkW04+cegFw1qmSTunaXfjY2v5x6FzwScrTBaIFNPZGBQlW5FSQ3kCI1XYqprnA3zKEtoWQbz6EWHqDAbs/SLLmXZdQba8QY0bD60aQnrFDJ7ZRT/yaenTW9hHT4egubnMeLXu3qYfagPKY3oDEWlqriLOQ2ZYx5FW5fPDuRWo3PxqfMftDTYfM5FfUiLRVjtoXqMlA5W4Q7DxIG/6hEV64S6cKa//AFf3gxcRxRF/Vl/bDpVAoaicot/Yb/5gYhvVzWuP7CBYX8TAfSCXFsVEs5V48z07DvAxW41e6g68zDI5Pj9/9jcfTue7ewxhuK7s7w2CsLPK5adL/F/68g72qzpc2bInSSCplMunEFHvZgdQf4nOF19du5xOrK3Hz5/v9TEqRsy1cQZUsqOcw6Afv5Rshk0bv6X9i08cXHbZoOcDImS5cw8Glow7llBsPv6QM7ST2mTiSLoPCvTvaDvCNnJcqnlSXtNMpbBmFteoGtuNoTXbMy3/AJfgPTip8xGTLnt7FcTSe5nUusmyxeQ+Uj4G8SH/ACnh9LRc4PtQs229l5GHG3iS/PT3h94bxnAmknxKQORGqnyP6RRyJYVmN+P5wYZmkaXjjPc0qRjkkAnOCAL2CsT5BbXJgYqsalTXZ2FixuVJsRyse4tDOCoZjhQDqbRInezRmctv/eJPu9TfrF4Z4ybU9v1M/UYtNaRDzpTi2tuma8d3ErqT52P5xa0WwrygQjg36wP4rsVV7wsgBHZrfaGfh9pfcy+7wWTMCmUTLDoBEeVhkrmstj1K6w9QbPzkk2eSS/W9/vFDXYXXS2sqzCPImLJLtP8AYG/gnV2AymBsqqTzQ2MV9NseoJKl79biJVFRVh9+6+YhnGcRmSCAPF1uIulKqUgWyuqdkZ5Pvfv9bR2H6baaY3wgfWPRb8Xyiagv2s2bD3nyls498D4h1/xfnAhT1LJz0jXwIDdp8DRJgdQLOTcdG4kgRzseTambIcjGFV5YQU4TOLG0BEuo3J/DBVs5iSzHUJrxvBmrTNMncGglQQow5aORl0mQYZo4AOttDbz/AKMLdgOJAuba6axXVzmYpXxymlvowA4jg6X0ZWU2N+pGhEbOlwa3cuEUk6AHHKl0mMjghgde/cdjFKrsxyrqSeHWDzaDDxUAKPf+Fh+R6r+USdm9l1pwGezTevJf8P7wc0ViexqjmuJWYLsQmj1QzHknId2txMGUmWFUKoAAFgALACFER6MkpN8sU3qdsVDiAQ0DDqRUCQidLVhZgCDxBFxFVP2Upm1CFT2OnoYtnGsKDaQUG2uCHhmFSpPuLr1Op+kT7Q0DDl4Ad3yO7wQ2Y5nj14LAkL5whuMevrHCYjIkPeHoPSINRQy395EP0ESiRDTRG2BIrv8Ad2mP9yn/AGiPRYS47FtcvINKIhqWAuQ3qP3ihxZi9ydT+Q6CJeMV1jYcvzgVxLF8vAw2MWNxpLdkLEiADmF4LvZ3hZSUZzoQ0z3RcaL1+sD2zGHGrm3f3FN279F+satKAsAAABwgzlS0kyS7IH8Z2spqd93NYhrXIuLgdYbodr6ScWEuZmsLmwv9PPtGO+1ZCMUnBjoVQjsCun3vA8tQVFk6cvzHeNkOlhKCbMrkwv8AaHt1/aryJFxK+I2sXPS3yw5s57Q3VEp6hJjsPCHXxMR8N14sfK94BROs2Yi5P59Y1T2RbNq4arnK29DFUDrYBbaMl+N7nWHS04MeyIt2G2CAGWrhHBYX8S2I8weEWWvRvSHzKhSyI5Em5O2NIxb/ABf9p/aEGZ5/9p/aLASyP6MKF+d4lEK0Th39D+0SJU0W/wBDE5VHT7COtboIjjsGyDnENGaOoiyBH9GE7pe8BJEbIKuOo9YkC3UeoiTulPP7Q4kkdolIKZAA7worEp6a/JftCdwL2yD0iNBTGBK0ht1ifNplA4faIZlKeX3MDYI2BCXh15I7+phIpb8CfWAQRLWOw4lKfmPrHohDK8bxElzaB0lpjhRqWIA8yYGZO0M1AUYhx1Bufoecah7J8M3oNU6kC9pebmfiYflHSnD0o2ynqJh1s5hQp5KoONrserHjFyhhsR2MFlWYZ7YEDYhmH/LVT5gsbehgCnPY3GkFXtDnslfUAn41I8sot+sUWCYY1XUpKUe8fERyW/iP9dY7WOo41fgV3LvYvZE1kt5jNZVYAa2u2lxflpG/4TThJSJr4VA11Og5nnEPCMElU8kSpahRbWw4nqYtJItzjl5czyS+BqVIUADD8uWIaHGJCG3GFRoJ1UhLy+8OpbrHpkryhrWwBi1oZb6w6+kMWhUmE6IUTHBHYoE6IdVoaEOKIATxcxHucwiSVhnJrECiTOmEDjEZZ5/oCH6gaRFVIgaHN71A9P2hcpx8ohjIYVLuL6RCUPKw6fePQyrx6CCj5QwPC3qZ8uTL4u1uwHEk/QGPqLC6ESZSSlAARQoAFhoLaCML9jlNmrS3yIT66aRuqv5+sbutlclHwJiSsscMNCZ3McMzzjHRazHPbfgxSol1Kg5JihGPR0uRfzB/8YR7Eqe9VMYj3UAv5k/tGtYpSS6iW0mcgeWwsVP2IPEEciIgbN7PyKIMJC2udSTc/UnjGv17xaHyU2uwkj0MCdChNjIXtDy2hZeGd5HM0AsmTZLiHpjC0QEPeFmGKexV8nJkJjhjkLYRekOKB1hoDvDgv1iBF5I5Y9I9Hs0Qgh2MIDQtjCBAotY9NYWhvTlHmmQy5iMKHUbWHPWIsqYLw600QCWJmcY9DTTR1jsQJ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0" name="AutoShape 4" descr="data:image/jpeg;base64,/9j/4AAQSkZJRgABAQAAAQABAAD/2wCEAAkGBxQTEhUUEhQUFRUXFhgYFxgXFxwYGBcVFRUWFxUWFBUYHCggGBolHBQUITEhJSkrLi4uFx8zODMsNygtLisBCgoKDg0OGhAQGywkHyQsLCwsNywsLCwsLCwvLCwsLCwsLCwsLCwsLCwsLCwsLCwsLCwsLCwsLCwsLCwsLCwsLP/AABEIAP8AxgMBIgACEQEDEQH/xAAcAAABBQEBAQAAAAAAAAAAAAAGAgMEBQcBAAj/xABCEAACAAQDBgMGBAMFCAMAAAABAgADBBEFEiEGEzFBUWEicZEHMkJSgaFiscHRIzPwFENyguEVFjRTg5Ki8WOys//EABoBAAIDAQEAAAAAAAAAAAAAAAEDAAIEBQb/xAAsEQACAgEDAwMCBgMAAAAAAAAAAQIRAxIhMQRBURMiYTKhI4GRscHwcdHx/9oADAMBAAIRAxEAPwAA2gpd0B4RFhgOFK8sG1yYosXWa1s8zNCaDFKiV4EYDzEDsCgxfARyWGlwHX3YrJGLVhGjIfp/rEkYpWfgioKOzUCErbhCd6OkRnSYxuzC5jhkv8wiHHyQjqe5JzjoI5mHQRH3L9Vj25mfhglNEfJJuOgjoy9BEUy3Hyx0JM6D1iA0R8knw9BHQqdBEXK/QeseGf5fvEJ6a8kvKnSGqgLbQQ0omE2CXJ4Aak+QhmpZwLlYhaGJaluP/wBjut7m8Wuz8nw6xQU20JsVyjpBXs+p3YJHGFZeDuYoKK2RYy5UPLLEInzwgiEMTUG3oYQo2aYQ1FqqCHBKirGIi+pjgxWx7QHEY8DLYSoWJUO05DKGHAw9kilCCLuo9uol5I9kiUQhGVHolmXHolEMfxaslMRuww63iRQVFJ/eXvDeOUjrYEL9I5TYK7LdVHnHQ7CS4l1dF8xH1h01NJymH1iFTYLMUaywYf8A9mMP7kRUhDeqW5yk2hIqh1h86aWEJuOg9IJyJVb2GxVDrHTVDrDgt0HpHiF+URCm3gb/ALSOsKFSOojuRflEeMpPlEQnt8HN+Ooh2nJYhV1J4CESqUMQqpdibADiSeQEFcvAlplUGxnP71jfInNQep4E/SKTmoKzV03TevOktu5CqqhZMsBbXv4XtryLWPc+gsOcDdZNuDrxgjx5qcrlKs8wAAMWsF6hVH6wLV0lcpsIrh3Vvk1dW4rNGC4XFfz8ldLo8pzFgY0LBn/hr5RmtCCXsQbXjVcIpBul8hEyK2aE6QO7S1xD5elopGxHkYs9v6Iy5iv8LL9xof0gMmzIMIbD1lqOwQJiJGhNx1h9K0wNS58TaVzwgThRox572NQ2KqS8pgdcr6eRAgjAge2MpDLk3PFjeCIRnfJmyP3M6BHsseRweBvy+oj0uYDexvY2Pn0gA0s4VjsKj0EqYZipPJmNusdoKiZl/mMPpDmJ1pLEsgBMTKHHERQDJv3sI3dhQunqJhGs4j6RKE6Z/wA/7QuXj0sj/h/tCzi0oj+QQfKKkIm7vxJjxlDqYQWJ+GEFj8pgnIknb3HRL7x3dd4a3h+Ux4zexiFdL8jm7PWFyqZ2IVfExNgALkk9I9QSJk51ly0ZnPAD8yeQ7mNHwjBkokzMQ08jVuSD5U/U84XkyKBp6fpZ5ZfHkr6HDjRS7gK05vfb5QfgQ9Op5xQVuLElsvic/EeH+URJ2qxn4AdW6cl/c/lAvvoVjx6/dI3dV1Dw/hYdq5FlW7QxVkqL6QvfQ1VOCLE2EaTnYlLWiJS1+dgLDjGp4YP4S+QjMcPpZQYZCSbxqFB/LX6Qt1qZ05fSiJthRrMpyWIASzXPTgR94yCrklGIMHntKrGMyTIW5UDeuBzCmwv2GpgfwyQ1S7grexJv0g3pWoZj93tKnD6B5p8AvbjqBb1gs2ZwgF0aYDkLhQ3w5z7oPnwH+sIpcBN/4Zt8w6gQTyMNnKZKCTeU497MRqG+UaGxANjCJ5rexrWFqL8hfLpgoAHKFCVDoEMNWqps4ZO51U/5hElS5McFKXBTLXCXKnnTMjsAOpJ8PnrEijmbsJKAzTLZn6LfVi31PCBjaglZvG92LC2nE8iOMXGyslypIIVcwLNxdzb3bngBCF8G6cEo2witHIeyx6G6TDqMIxaQufwvmi3o8GWYovMF7cIqMQpiHsVy9oXThqdC3Avw6hR08z+Ua5OlsVSsKpeFSZNg7O5PJdB684JcKwOXPGVUK6cWMZpS4xNuAp178/ONX2QnzFlZ5hDMeNug5D1jNlco8s0YsakB21GDPSTsjXynVG5MOdj1EU297xqGPO1akySqA5VzJcEEODp4jpci4+usZlUUuRirqVYGxU6EHuDDsU9SOV1nTLFPjZnN5E/BsNmVMzJL82Y+6i9W/Qc4iUOHma4ly1LM3AfqTyA6xpNBRpSyciiyLq7cM79SekVzZdC25B0nSrPK3wh+kppVHLtL1YjxOfebv2HYRQYrimjO3ujl8zchCazEd6x1sBz6Ac4FcWqN62hIVdFH5se5jNig8ktzrdRlh02Oo89hidUF2LNqSbmEBu0NbkdTHhK/EY3nn3T3Y6XHSIdepK2A1h7dfiiLiF1Fw0EZhUdaGsGpXVrsLaxo9HVHKojNsIqmZhmJ4wfUZ0EZ8lqR1qTiim20ps09JniN5LrZfmFsoPbX7R3ZSkCMs5SArgK2vxa3BHIgj7wWGUGAuL9Oo8jygOr6LcYkmW4SoTN2zhmBI+qAxWdzg0MxNRlwE1KBv2IH9aXhVHjbq5AqA12ISWGThfhkvm0AOtuMdlABjboTA5Iw6RS7yoUHNLRyLjmw0F76m/bnGSFO/sdB2twmwjbiXOqmpihUhmUPmFmZb305DQwWTJYZSCLgjXuI+aJc45sx14k+Z1/ONU9ndVOSfuJtgGlZso4XARgbDQMFcXI6i/COlLHSOQ3vZYY/hu7KrdipN1527Xgg2cdd1ZeR1h/HaXeSWHNRmHmuv5XgbwSsyNHPn+HNPsb4N5sbT5DIR6PKbi45x6NRgMWwykepml3fwSxdyOPZV7mK6rUqGLEtdzlvxCC9h94JaWeDJn7lcpFmt1FipH3v9IGMQV5iK6i/Ij6cRF1JuTvgZS02XGyuGy50t2sS6sAQpN7G2oXn/pGiYUHk+EC45deHQ8IxrDah5DZwzIfw3BjYti5T1UlZpmtkOmZ1ObTiFv7w7xm6mMk77Gzp5w013L5sRGRszZBbVrcLQFTNm6irqGfOdzcWnTARdbCwVTqx5dPKNIVJMkaLmPVtftwioxXFgdSeHAQuGRxDmxLNSfA1TSqeillZS3JHidvfbzPIdhA7iWLGbcE2Ua35C3WI9dUmZdibIIGsRri1gAVTkOv4jBxwlkdi82aHTQqK37IcxDEiVKS1Nj7zHQt2A5CKxnb5YWJkceeAQCbXjfGKgqRwpzyZp292N5m+WOb0/KYkubag3EN7yLlZRlF00Nib2MR6ueB7y3ETBMiNWpnFrgRC+H61sNUU8M65FAF4O6QcICMKpAjDxA+UH2D0+8dVva/E9gLn8oz5N5Ujprgv8Bwtp7hRoo95rXsOgHMnpF5ttSSpNLLXIpIYCWzKCymxLMp5Ei4NrcYscFMuQoA0GpJP3JgP9qGOCa0tE4KpP1Y/sB6wclY4Pyy+FapoH6di4cKbEqQPO1hA5jmFVLIwmhwihnJ0KWlqzEkrpy5wR7K4cKljJZmUTAVLLoV8J8QPUcYe29aZIpjIJO/m5ZAGWwmlxlLIeGUi/kTYwnpsd3L5NHUTrb4A2g2ZGTMRcZlJ+hFge0TsOxCZJrWnBQdN2OoUaG3nYRoFFgRlIiat4VDac1WxJ9LwzO2VlFiyki5v14w3NKdVViMehO5DcnagMviC9xbrxijoxZzbhrr2i4mbK9Jg+ohyVs6wFsy/f8owzxza4ZqWbGnsy2webmlDtp6f+47CsOoxKTKCTqTfubcPSPRsgmopMwZGnNtcGUGS8om0wNdTw7An9IgT6m0gOmhMzQfUE27aw3NUL4rOCLnXrY2hFXQOElHl/LHQzSFZv/uohqinNBTaiwm9n+z0ucWqaoZ0Q2RTwdxqS3UDTT9o0OdjIAsosByAsB5CPYfh0qRTy5IGiLqerHVmPmSTFBiU0M2VdFEYc2Vzlfbsa8cNKHK3G2Y2W5imGIK8xVLZiTbT3QOZJ5/SIdbiqhSoNs91TqdNW8hD+xOzhmzN62YSpet7e+3JQefeL48ScXKQnN1Elkjjh3CBJKFbFQQTcg/FbgpPyganzgW2lmSzM0Od/iPBR+FR084NtoJLtLIl2HbgP87E6DtGW4sNy5QvnbiTawN+mt/UCNHTxt8g66NwpLkWAOkXWG4HLnIC6tc8LDl5xB2Xwlqp7t4ZIPiYHU9hGg18sSpX8I5bcB+5g9Q2vamZ+i6fS25AZimA5UvKV9DY35+UUplgaERo+HAz/CxuOZibU+y+XNBaTNdTa+tiL+kHApONsHX41JrSZSUWK/E108N7xd41g8+mmmXMXUHQ8iOoijrKhk1sIeYsManyObPo2YXvB9h80qyspswIII5GAXBKgu4vB1QS8zKOpA9TaMuT6jpdgzxqcdyraAsik24XsCdOV4zzHanNMu3E2gl9rWPClo1kSWs7FUUnVlVRd2DEeQ7ZoCvZ3K3sqY00l7TAovr8N9PWL5sOp6rLYcugNNiJWRi34dPrx+35we/2lHQb0KcpB8XIjgwPKMqrKt5b1wlo7qlKourKolkpNJbVgbm490H3R2idOmfwq0X1/s9Ogv8ANutPrdhFMb9ONDMktcrDubilMjTBvV3iKzMgYM4VRc+Ea8OUU4qc5BOaSp1s1sw6A2JHC3OKqZTTpjzCMpQT5xVQpzXNMZZYve1szWtbnx0ixr0RQCy3AA49hbW0CeVyK6VaTK7FsRmSSCzh5ZOh0zL5kcRF5STs6BuogVrml5W8BsdSFBP2gmw11MpSvC0DHPVsDqMajRJj0QsQnZba2jsSWRJ0KjBtWZc9W0xbzQAo5gX0B1P0iT7SVMlaREBCqZri/FnBleNol7LSh/bGpZmRlUWBA0Ot3zX5lQ0VntZxDe1u7UgiTLC+Tv42+xT0hcdUurjGtkm/2S/d/cY69Mvht3TzJYJmZGtqrAgg8+x+kDOPbYIVKU92LcXIIAHQA6mAwiOrJNwLG5ta468I2LpYJ2R55NUXey1RetkPNXejeDMrC4IsRYjoL3tGs47tf4cl8lhYKnEdrD3frA2KWmpUnSpA/iy0VZzm5a815ar4jwuCxsOEQcWwxJWYmYANbXOpjPOcMjV2uy+f7YHLJjXsSb8+CHi20bEEIXueLMbkf4RyPeBukpzOmEF1Xndza/1j1Y/HhEKjlGZMVBxZgPUx0FCMFURbnKe8g/2TukpgLWz2uOBt0g4MgzpJUaNbQQ3NwuVKp5MofCBw0JOl7xd4BVIG0tcaRjlh1TcrGxzaYpUQdn6RJSZT79/EDxvBfS1By+E2H3ivxDDc7CZLAueI5xYJSZEF7jy1jWo0jNKVvcFtu8L38oni66g8/KMTq1Unx3jfK+YHJTkRaMV2j2cqJdU0qUhYN4lPKx6mKqnyBwWrUR8FCZwEEaHs5TkzpZINgc2o08AzfpApgWH1NMxZghNtLi9oK8TmVNNQTq6e+7Z5e6kKNDnm2AmW5WAJH9XQ8dztcDtaqjmP4bTvMM6ptMYfFNYbtFvoqrog9PqYdwybLmIGk5TLuQCui6Gxy9r9IH8O9mNRUqk6sqmOdQ2UFpjjMLgF30Bt0EF9NgS0yLJRiVQaczqb6nzJhskBHqfDJZE3Mt98AJmp8QAygH6EwurkUyMJkyUrObZSJedvDYA3tpbwi56iJCnKI7uBNbIToouQvG+tizcrHgPwXjJllS2HxRLlTC5AQWUXJPzX4epufoOsVaB58ybLJCIml+Nza8WEorJUpLuQotqSxv8AiY6k8Iz2Xj0x6uZKCvkJ4gG1+5hMW9LRZxWpNlnidPNlq6SnGdgbH9oI9kqNZVMqzWZntcknmYz7bLCakPKnSC7gcl+EwbUrTN0ma98ov5wtXDdNU/1Q11N01wWVTLzcNY9DX+1RLUAlRfrHokupje4tYpLhgh7KMHZZT1Uy5ac1k1uSi3GbXqS3pGdbUVm8q6h9PFOmW8gxVfPQCD3FtnsVlZZMifMmSPdUBsuRTxBPSxPOIO0tTKoZYlSEMucedh4RwLFmW5OmgB0i8ZSxdQ3euU+EttMV5f5+OxRwuNPavuDtAZdEomTUEyqYXlS292Up4TJo+Y8QvIR7Z4TKusWZOZnCETHP+HVVUDQagaDoYHZ80sSbkkm5JNySeJJMPYdVzkbLJdkLkKcptc30v6xu9BpSlfuffx8Lwv8ArF6+F2NMoqAhpxnFDMqZ2fKDe0uUC4Go5HTzES51DKq0ZZnhcXyt3hOxmziylmTWOfN4Zb9VsM7DXW7XF+3eCSjlU6LYKLwhPS7T/gL3MTxKiaVMaW/EHTv3h7ZXLLq5Rbk36Qf7c4dKmSyyZQ669z2jMGqiOxEboTU4imqZsONVwuWJ0A0gRw3arc1Ysbo2jdIB6jE5raGYxHnCaauZDcWPmIqotEPpLC8ZvYqdIcxPHMo04+ehjCaXayeq+FgvYCE1W1E9wAziIlKqBSs2unkl/HxJ5cD9InT6TMngRmmchbX16RlOweO1s+ql08tlYMbsWHuS195uPL8yI2+fXS5am7WlqCXc3tYC55a8IsoWqZGyJs7s2i3eoAL3uouCoXk1hxN78dNIovbVQNUU0mTL1BqZQJ6bw5AT9XES8F25kVYaZIa6y2IaXaz5ToGyHWx43HlxjNK/HpuK4pIFMpCSXLeNsoKhwWYryOgAHG9vpIxjFUib3uamx3ahFPAWvfkIrJj6w/SU8xG/iKwB5kcPrDFrO0JyPfcbHg5Ll3YDvEvGK6VRyHmnKtgxH4n6nrHaFdcx5a+kAe2EzEKxpkpJCLTk2QuQHsPiJvxJ1tbTQQiSUnV0MWyCbY0FqUO5LM12JPEljck+sVtFWJvZqLbMDr/rBBs1SlKUIbFlWxtqIy2uo1GJFZ0wIhJZtbA8bAxnWNZFL9S0paWjQqGuUMUYj6HhEnEJmVdCCDwgHxGvoqeWzS5iF+QXifSIVBtFv50qWhOrC46WhWPHKS1JOvkeskVs+S120omISx5/oY9FltOXJVZaM7DiByEdhuFzUdkKnKF7sIcN2nlTUDIwbsP1iux/D5VQpYyJbsBcZhr6xi+CYu9NNBB8J94creUaZRbQ2ZRm8Ljwn9I0TxuD2G48kci3MmxGQyTHVlykMdBwGvLtF5sPhEudOLT/AOUoIPHVtOg4Wv04iCXaHZZquoQoQoP8xui8z3PQR3FKhKRMsmwRdAvM9WJ5kw6WTVGo8mOUNM2mG9NiVOVySpssgCwUECwA0AHKB2qmasUmga8Dp94H9lcMNVmmKyKQeYuYt6/ZOqf++lkdMpH6xlk4p02RMG8exYlrMQ1uhvAhPe7E94Lcc2Pm08tpjbqw4kXv6QGxtwuLXtFvkSRHoK6HZapMsMafMCLiza69oj1mzkxAS1PNUDnoR+cH1Y3VkoowdIbJhxoM/Z9sDMr2WbM8FKG8R4NMynVJX5FuXnpDABp7FdnslPMrJmjTbpLPC0pD42v0LD/wiSPaPRtPmU9yJY0ScSN276hgR8KdGOh7aXpfajtoqg4dRWREG7mFOFgLbiXbkODHrp1gewT2dT5yq09hJUi+W15lu44L9z2iN0QvMa2EYOZ2HO0pyp/hhioYNxVHHu3F9OB7RO2R2Qm0cktMW7vYzLamXb3UuD4uJJt15wR7P4OKSSJe9mOoPh3jA27JZRYdovzV3F7C9rZuo6W5wuTSW4YqyspnOUak9Lm8eEkk6eZj0pbubXAJ+/lFSmPmYPB4Rc873sbX+0Y5zq2aYQ1Oi7x7BnanG5qMjjUhbankGMAWCbP4jUzSJrNLlA6uTx/wiKWv2zny6wqpJTMFI+vERoi7SMEGXTSA5VFNx5/MMYNyaT2CHCMNWnQy1JNhxJuTGSVexNTW1k5wN3LzkB3BsQOg5iDzBcfDl2ZuGkSMX2lCp4RpFYZXBuSLTxKWwC4l7IpqS86z5Uw8wFy/qYRstsJUSJ6TmEvKp18WtvSCqTtQd0CtteN9fQRUYrtIxW1zrDJ9TKapIXDBW7DjPKzXVhmtY21j0Aex+KsN5mNzfQ9o9Ga3Hayzwwe7Rl87EC0hZOVQFdnzWNyWFrH+ukO4HTtOnyZWci7BVN+Fzy7xPx3ZidTEkod3fRwDa3LPyUxWYcJiTUaUDmRgwIFwCDcR1IZIZIaoNNGZxcXTNpxemySd3LJB01PYQCnATPmhS1yTr2EWH+800KN+A1+mhHmItNnKpMxmBWN+YHCMWqceC78sal4cuGsGXM6PYG2pB5aReLjac0mD/KY9iNQk1CpDg8tDoeUP4PPLKqN7/C3XpC3GUt2rZWwD9pOPo8tZUsnU3a4toPOM/oP5iaXAYEjsDGu+13DhJkrvJa7xj4TpcddRGb7K4eJsxiXCFRcdz0jbh9uPiir5Nhw3GaZpa5ZijQaX4dohbV1YeQ0uQQzsDz0A5kmB3Dp6SpL55Us88zDtwA5mBdJ8+qnCTTrbO1goNuA1LtyUak8oTj6b3WwuRL2V2Im1VSUf+TLAaa6EE2JNkT8ZsfIa9Ada2pxoUdA+58CS5WWStvcbRFXroSDr3hGC4KtJIWVL8VtWbgXc+832AHYAQI+1KeRSWsQHmpx52DNp6CN1lCs9l2BZiayYM2VissHW7fHMN+YvYHqTGpCVcBuF4ofZ9T2oZA4WQN9JhLX/APKCNny6dfsf2ioSnxd5hR92BnHu3Fx6XFz9fSJ2EGYadDOVRMt8N/obHgbcRyMSAAT/AFwh6oIVQBa/XkIRLcbFUcp0AYdfy7Rn1O4lrYC2pH3MHlGSed+/W3IdozfanEpcqfOTMAyOfD5+IfYiM+aLkkkPxNJ7kptgnnMJ2+tfxZco/OH5lPlJUnhpDWBe02Tlyz0ZbaAqCwPprC67Epc1jMlnwtqLi32MJyRyJJSRMclqdEmdgxkpLMk33h8QJ69IgVynKynjwi6pJAqpQYG+61Uj5oHqqpDAt318xxgSvYmOT3Q3SYNPkSs02xRj4bHgD1irx6huuZAc3QGNCpMZo6in3QnJmC2IJsQbdDAXUaEi9wDxHC3aLKUlO2BO4uIO7O1To7ibceHT1j0XW2MyXKeWaexLJ476+UejQ8fqe4XHJpVG0vQ3BDgWPG3PzUj9oEq7Zbcbx6NAQwLNKy2Fx8Uu/Dy4HThEnANr9+oYsjLzOcZh2Kgce0FUislzB4WHlexJ7/tCYw6TNJvE9E+64v8AzHh/lv8AIxvIlUt1/e585Y5UzJragixOljxg+2BqLUoDDUE8YJ9tJYk2mJLVyxsVCgm/zW6RS4fWzyP+EA+tobnUvoaX6mZui0fEAOIigfGpST94CALWPmOd4ulmO2jUpF+4/eKip2WkMSXkTRfo2n2MIjpTp/YCtgptrtAtUwALO3AXYkL5XiJSpLpZVyRnOpPPyHaLvaDZ+nkSt5JlTM4YXvc2XW5t6QLScIqKprkZF5Zv2joY5xcfgD2OzsZacMpsqqP/AGe5gv8AYxXUyVU2Ww/jTEtLdrcF1eWo5E6N3CwKTNjpo4Ot/qB6wrD9l6iWyzUdUmo2Zdb2Km6m45RZ5IruRNPg3nEn04WAOsZH7Y627SJK8LNMI46sci/k/rGl4ZWGfLVzYEizi+gbmL8x+hEZN7VUC4hLHISpf/6Pf9YMXq3Ca3R04lS5aqPcRVHcBQLH0hE2ZbyhM+sHAQyHUEGYyqWvlDEC5HS/GKznQYqxcyvWX7x8RFwO3U9BCQS5DG7Dj+H/AFiHV0ec5gbOPRhHaA621B6A/pw9ITXcZZJr8cSSVUv4h4iiKXYS1F2YqgJAHU2EZJ7SJebE6ggnXITfrukjaKrCJc8KJyk5TcfUEEajQEHl2N9IyvbzZ+dNxCodAMpZOf8A8aDSLwqLbsEnsCNNhc1vdF/KEmU5OVpjX4Bbk8I0fCMOmSqcy5MoFyDdmIGtusZ9X0kyUzB1bMDx5XPQxfHPVewtmiezHaCXJktJqJiLa5UkgXHQ35wIYzj7mbNEtAULEqR06wQ4KU/2aHMkM6NfVeJB5wEYhVB3dwAmb4RwHlC444yk20FSa4K+XMs4YgEg3sfONO2ymyEpZM0owzra0sgakXue2kZlJlljwJi3qFScqpLWYCo1BcsPoCbCLzhqa+CWGfszw+RVU755al1fUnUkW04+cegFw1qmSTunaXfjY2v5x6FzwScrTBaIFNPZGBQlW5FSQ3kCI1XYqprnA3zKEtoWQbz6EWHqDAbs/SLLmXZdQba8QY0bD60aQnrFDJ7ZRT/yaenTW9hHT4egubnMeLXu3qYfagPKY3oDEWlqriLOQ2ZYx5FW5fPDuRWo3PxqfMftDTYfM5FfUiLRVjtoXqMlA5W4Q7DxIG/6hEV64S6cKa//AFf3gxcRxRF/Vl/bDpVAoaicot/Yb/5gYhvVzWuP7CBYX8TAfSCXFsVEs5V48z07DvAxW41e6g68zDI5Pj9/9jcfTue7ewxhuK7s7w2CsLPK5adL/F/68g72qzpc2bInSSCplMunEFHvZgdQf4nOF19du5xOrK3Hz5/v9TEqRsy1cQZUsqOcw6Afv5Rshk0bv6X9i08cXHbZoOcDImS5cw8Glow7llBsPv6QM7ST2mTiSLoPCvTvaDvCNnJcqnlSXtNMpbBmFteoGtuNoTXbMy3/AJfgPTip8xGTLnt7FcTSe5nUusmyxeQ+Uj4G8SH/ACnh9LRc4PtQs229l5GHG3iS/PT3h94bxnAmknxKQORGqnyP6RRyJYVmN+P5wYZmkaXjjPc0qRjkkAnOCAL2CsT5BbXJgYqsalTXZ2FixuVJsRyse4tDOCoZjhQDqbRInezRmctv/eJPu9TfrF4Z4ybU9v1M/UYtNaRDzpTi2tuma8d3ErqT52P5xa0WwrygQjg36wP4rsVV7wsgBHZrfaGfh9pfcy+7wWTMCmUTLDoBEeVhkrmstj1K6w9QbPzkk2eSS/W9/vFDXYXXS2sqzCPImLJLtP8AYG/gnV2AymBsqqTzQ2MV9NseoJKl79biJVFRVh9+6+YhnGcRmSCAPF1uIulKqUgWyuqdkZ5Pvfv9bR2H6baaY3wgfWPRb8Xyiagv2s2bD3nyls498D4h1/xfnAhT1LJz0jXwIDdp8DRJgdQLOTcdG4kgRzseTambIcjGFV5YQU4TOLG0BEuo3J/DBVs5iSzHUJrxvBmrTNMncGglQQow5aORl0mQYZo4AOttDbz/AKMLdgOJAuba6axXVzmYpXxymlvowA4jg6X0ZWU2N+pGhEbOlwa3cuEUk6AHHKl0mMjghgde/cdjFKrsxyrqSeHWDzaDDxUAKPf+Fh+R6r+USdm9l1pwGezTevJf8P7wc0ViexqjmuJWYLsQmj1QzHknId2txMGUmWFUKoAAFgALACFER6MkpN8sU3qdsVDiAQ0DDqRUCQidLVhZgCDxBFxFVP2Upm1CFT2OnoYtnGsKDaQUG2uCHhmFSpPuLr1Op+kT7Q0DDl4Ad3yO7wQ2Y5nj14LAkL5whuMevrHCYjIkPeHoPSINRQy395EP0ESiRDTRG2BIrv8Ad2mP9yn/AGiPRYS47FtcvINKIhqWAuQ3qP3ihxZi9ydT+Q6CJeMV1jYcvzgVxLF8vAw2MWNxpLdkLEiADmF4LvZ3hZSUZzoQ0z3RcaL1+sD2zGHGrm3f3FN279F+satKAsAAABwgzlS0kyS7IH8Z2spqd93NYhrXIuLgdYbodr6ScWEuZmsLmwv9PPtGO+1ZCMUnBjoVQjsCun3vA8tQVFk6cvzHeNkOlhKCbMrkwv8AaHt1/aryJFxK+I2sXPS3yw5s57Q3VEp6hJjsPCHXxMR8N14sfK94BROs2Yi5P59Y1T2RbNq4arnK29DFUDrYBbaMl+N7nWHS04MeyIt2G2CAGWrhHBYX8S2I8weEWWvRvSHzKhSyI5Em5O2NIxb/ABf9p/aEGZ5/9p/aLASyP6MKF+d4lEK0Th39D+0SJU0W/wBDE5VHT7COtboIjjsGyDnENGaOoiyBH9GE7pe8BJEbIKuOo9YkC3UeoiTulPP7Q4kkdolIKZAA7worEp6a/JftCdwL2yD0iNBTGBK0ht1ifNplA4faIZlKeX3MDYI2BCXh15I7+phIpb8CfWAQRLWOw4lKfmPrHohDK8bxElzaB0lpjhRqWIA8yYGZO0M1AUYhx1Bufoecah7J8M3oNU6kC9pebmfiYflHSnD0o2ynqJh1s5hQp5KoONrserHjFyhhsR2MFlWYZ7YEDYhmH/LVT5gsbehgCnPY3GkFXtDnslfUAn41I8sot+sUWCYY1XUpKUe8fERyW/iP9dY7WOo41fgV3LvYvZE1kt5jNZVYAa2u2lxflpG/4TThJSJr4VA11Og5nnEPCMElU8kSpahRbWw4nqYtJItzjl5czyS+BqVIUADD8uWIaHGJCG3GFRoJ1UhLy+8OpbrHpkryhrWwBi1oZb6w6+kMWhUmE6IUTHBHYoE6IdVoaEOKIATxcxHucwiSVhnJrECiTOmEDjEZZ5/oCH6gaRFVIgaHN71A9P2hcpx8ohjIYVLuL6RCUPKw6fePQyrx6CCj5QwPC3qZ8uTL4u1uwHEk/QGPqLC6ESZSSlAARQoAFhoLaCML9jlNmrS3yIT66aRuqv5+sbutlclHwJiSsscMNCZ3McMzzjHRazHPbfgxSol1Kg5JihGPR0uRfzB/8YR7Eqe9VMYj3UAv5k/tGtYpSS6iW0mcgeWwsVP2IPEEciIgbN7PyKIMJC2udSTc/UnjGv17xaHyU2uwkj0MCdChNjIXtDy2hZeGd5HM0AsmTZLiHpjC0QEPeFmGKexV8nJkJjhjkLYRekOKB1hoDvDgv1iBF5I5Y9I9Hs0Qgh2MIDQtjCBAotY9NYWhvTlHmmQy5iMKHUbWHPWIsqYLw600QCWJmcY9DTTR1jsQJ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1" name="AutoShape 6" descr="data:image/jpeg;base64,/9j/4AAQSkZJRgABAQAAAQABAAD/2wCEAAkGBxQTEhUUEhQUFRUXFhgYFxgXFxwYGBcVFRUWFxUWFBUYHCggGBolHBQUITEhJSkrLi4uFx8zODMsNygtLisBCgoKDg0OGhAQGywkHyQsLCwsNywsLCwsLCwvLCwsLCwsLCwsLCwsLCwsLCwsLCwsLCwsLCwsLCwsLCwsLCwsLP/AABEIAP8AxgMBIgACEQEDEQH/xAAcAAABBQEBAQAAAAAAAAAAAAAGAgMEBQcBAAj/xABCEAACAAQDBgMGBAMFCAMAAAABAgADBBEFEiEGEzFBUWEicZEHMkJSgaFiscHRIzPwFENyguEVFjRTg5Ki8WOys//EABoBAAIDAQEAAAAAAAAAAAAAAAEDAAIEBQb/xAAsEQACAgEDAwMCBgMAAAAAAAAAAQIRAxIhMQRBURMiYTKhI4GRscHwcdHx/9oADAMBAAIRAxEAPwAA2gpd0B4RFhgOFK8sG1yYosXWa1s8zNCaDFKiV4EYDzEDsCgxfARyWGlwHX3YrJGLVhGjIfp/rEkYpWfgioKOzUCErbhCd6OkRnSYxuzC5jhkv8wiHHyQjqe5JzjoI5mHQRH3L9Vj25mfhglNEfJJuOgjoy9BEUy3Hyx0JM6D1iA0R8knw9BHQqdBEXK/QeseGf5fvEJ6a8kvKnSGqgLbQQ0omE2CXJ4Aak+QhmpZwLlYhaGJaluP/wBjut7m8Wuz8nw6xQU20JsVyjpBXs+p3YJHGFZeDuYoKK2RYy5UPLLEInzwgiEMTUG3oYQo2aYQ1FqqCHBKirGIi+pjgxWx7QHEY8DLYSoWJUO05DKGHAw9kilCCLuo9uol5I9kiUQhGVHolmXHolEMfxaslMRuww63iRQVFJ/eXvDeOUjrYEL9I5TYK7LdVHnHQ7CS4l1dF8xH1h01NJymH1iFTYLMUaywYf8A9mMP7kRUhDeqW5yk2hIqh1h86aWEJuOg9IJyJVb2GxVDrHTVDrDgt0HpHiF+URCm3gb/ALSOsKFSOojuRflEeMpPlEQnt8HN+Ooh2nJYhV1J4CESqUMQqpdibADiSeQEFcvAlplUGxnP71jfInNQep4E/SKTmoKzV03TevOktu5CqqhZMsBbXv4XtryLWPc+gsOcDdZNuDrxgjx5qcrlKs8wAAMWsF6hVH6wLV0lcpsIrh3Vvk1dW4rNGC4XFfz8ldLo8pzFgY0LBn/hr5RmtCCXsQbXjVcIpBul8hEyK2aE6QO7S1xD5elopGxHkYs9v6Iy5iv8LL9xof0gMmzIMIbD1lqOwQJiJGhNx1h9K0wNS58TaVzwgThRox572NQ2KqS8pgdcr6eRAgjAge2MpDLk3PFjeCIRnfJmyP3M6BHsseRweBvy+oj0uYDexvY2Pn0gA0s4VjsKj0EqYZipPJmNusdoKiZl/mMPpDmJ1pLEsgBMTKHHERQDJv3sI3dhQunqJhGs4j6RKE6Z/wA/7QuXj0sj/h/tCzi0oj+QQfKKkIm7vxJjxlDqYQWJ+GEFj8pgnIknb3HRL7x3dd4a3h+Ux4zexiFdL8jm7PWFyqZ2IVfExNgALkk9I9QSJk51ly0ZnPAD8yeQ7mNHwjBkokzMQ08jVuSD5U/U84XkyKBp6fpZ5ZfHkr6HDjRS7gK05vfb5QfgQ9Op5xQVuLElsvic/EeH+URJ2qxn4AdW6cl/c/lAvvoVjx6/dI3dV1Dw/hYdq5FlW7QxVkqL6QvfQ1VOCLE2EaTnYlLWiJS1+dgLDjGp4YP4S+QjMcPpZQYZCSbxqFB/LX6Qt1qZ05fSiJthRrMpyWIASzXPTgR94yCrklGIMHntKrGMyTIW5UDeuBzCmwv2GpgfwyQ1S7grexJv0g3pWoZj93tKnD6B5p8AvbjqBb1gs2ZwgF0aYDkLhQ3w5z7oPnwH+sIpcBN/4Zt8w6gQTyMNnKZKCTeU497MRqG+UaGxANjCJ5rexrWFqL8hfLpgoAHKFCVDoEMNWqps4ZO51U/5hElS5McFKXBTLXCXKnnTMjsAOpJ8PnrEijmbsJKAzTLZn6LfVi31PCBjaglZvG92LC2nE8iOMXGyslypIIVcwLNxdzb3bngBCF8G6cEo2witHIeyx6G6TDqMIxaQufwvmi3o8GWYovMF7cIqMQpiHsVy9oXThqdC3Avw6hR08z+Ua5OlsVSsKpeFSZNg7O5PJdB684JcKwOXPGVUK6cWMZpS4xNuAp178/ONX2QnzFlZ5hDMeNug5D1jNlco8s0YsakB21GDPSTsjXynVG5MOdj1EU297xqGPO1akySqA5VzJcEEODp4jpci4+usZlUUuRirqVYGxU6EHuDDsU9SOV1nTLFPjZnN5E/BsNmVMzJL82Y+6i9W/Qc4iUOHma4ly1LM3AfqTyA6xpNBRpSyciiyLq7cM79SekVzZdC25B0nSrPK3wh+kppVHLtL1YjxOfebv2HYRQYrimjO3ujl8zchCazEd6x1sBz6Ac4FcWqN62hIVdFH5se5jNig8ktzrdRlh02Oo89hidUF2LNqSbmEBu0NbkdTHhK/EY3nn3T3Y6XHSIdepK2A1h7dfiiLiF1Fw0EZhUdaGsGpXVrsLaxo9HVHKojNsIqmZhmJ4wfUZ0EZ8lqR1qTiim20ps09JniN5LrZfmFsoPbX7R3ZSkCMs5SArgK2vxa3BHIgj7wWGUGAuL9Oo8jygOr6LcYkmW4SoTN2zhmBI+qAxWdzg0MxNRlwE1KBv2IH9aXhVHjbq5AqA12ISWGThfhkvm0AOtuMdlABjboTA5Iw6RS7yoUHNLRyLjmw0F76m/bnGSFO/sdB2twmwjbiXOqmpihUhmUPmFmZb305DQwWTJYZSCLgjXuI+aJc45sx14k+Z1/ONU9ndVOSfuJtgGlZso4XARgbDQMFcXI6i/COlLHSOQ3vZYY/hu7KrdipN1527Xgg2cdd1ZeR1h/HaXeSWHNRmHmuv5XgbwSsyNHPn+HNPsb4N5sbT5DIR6PKbi45x6NRgMWwykepml3fwSxdyOPZV7mK6rUqGLEtdzlvxCC9h94JaWeDJn7lcpFmt1FipH3v9IGMQV5iK6i/Ij6cRF1JuTvgZS02XGyuGy50t2sS6sAQpN7G2oXn/pGiYUHk+EC45deHQ8IxrDah5DZwzIfw3BjYti5T1UlZpmtkOmZ1ObTiFv7w7xm6mMk77Gzp5w013L5sRGRszZBbVrcLQFTNm6irqGfOdzcWnTARdbCwVTqx5dPKNIVJMkaLmPVtftwioxXFgdSeHAQuGRxDmxLNSfA1TSqeillZS3JHidvfbzPIdhA7iWLGbcE2Ua35C3WI9dUmZdibIIGsRri1gAVTkOv4jBxwlkdi82aHTQqK37IcxDEiVKS1Nj7zHQt2A5CKxnb5YWJkceeAQCbXjfGKgqRwpzyZp292N5m+WOb0/KYkubag3EN7yLlZRlF00Nib2MR6ueB7y3ETBMiNWpnFrgRC+H61sNUU8M65FAF4O6QcICMKpAjDxA+UH2D0+8dVva/E9gLn8oz5N5Ujprgv8Bwtp7hRoo95rXsOgHMnpF5ttSSpNLLXIpIYCWzKCymxLMp5Ei4NrcYscFMuQoA0GpJP3JgP9qGOCa0tE4KpP1Y/sB6wclY4Pyy+FapoH6di4cKbEqQPO1hA5jmFVLIwmhwihnJ0KWlqzEkrpy5wR7K4cKljJZmUTAVLLoV8J8QPUcYe29aZIpjIJO/m5ZAGWwmlxlLIeGUi/kTYwnpsd3L5NHUTrb4A2g2ZGTMRcZlJ+hFge0TsOxCZJrWnBQdN2OoUaG3nYRoFFgRlIiat4VDac1WxJ9LwzO2VlFiyki5v14w3NKdVViMehO5DcnagMviC9xbrxijoxZzbhrr2i4mbK9Jg+ohyVs6wFsy/f8owzxza4ZqWbGnsy2webmlDtp6f+47CsOoxKTKCTqTfubcPSPRsgmopMwZGnNtcGUGS8om0wNdTw7An9IgT6m0gOmhMzQfUE27aw3NUL4rOCLnXrY2hFXQOElHl/LHQzSFZv/uohqinNBTaiwm9n+z0ucWqaoZ0Q2RTwdxqS3UDTT9o0OdjIAsosByAsB5CPYfh0qRTy5IGiLqerHVmPmSTFBiU0M2VdFEYc2Vzlfbsa8cNKHK3G2Y2W5imGIK8xVLZiTbT3QOZJ5/SIdbiqhSoNs91TqdNW8hD+xOzhmzN62YSpet7e+3JQefeL48ScXKQnN1Elkjjh3CBJKFbFQQTcg/FbgpPyganzgW2lmSzM0Od/iPBR+FR084NtoJLtLIl2HbgP87E6DtGW4sNy5QvnbiTawN+mt/UCNHTxt8g66NwpLkWAOkXWG4HLnIC6tc8LDl5xB2Xwlqp7t4ZIPiYHU9hGg18sSpX8I5bcB+5g9Q2vamZ+i6fS25AZimA5UvKV9DY35+UUplgaERo+HAz/CxuOZibU+y+XNBaTNdTa+tiL+kHApONsHX41JrSZSUWK/E108N7xd41g8+mmmXMXUHQ8iOoijrKhk1sIeYsManyObPo2YXvB9h80qyspswIII5GAXBKgu4vB1QS8zKOpA9TaMuT6jpdgzxqcdyraAsik24XsCdOV4zzHanNMu3E2gl9rWPClo1kSWs7FUUnVlVRd2DEeQ7ZoCvZ3K3sqY00l7TAovr8N9PWL5sOp6rLYcugNNiJWRi34dPrx+35we/2lHQb0KcpB8XIjgwPKMqrKt5b1wlo7qlKourKolkpNJbVgbm490H3R2idOmfwq0X1/s9Ogv8ANutPrdhFMb9ONDMktcrDubilMjTBvV3iKzMgYM4VRc+Ea8OUU4qc5BOaSp1s1sw6A2JHC3OKqZTTpjzCMpQT5xVQpzXNMZZYve1szWtbnx0ixr0RQCy3AA49hbW0CeVyK6VaTK7FsRmSSCzh5ZOh0zL5kcRF5STs6BuogVrml5W8BsdSFBP2gmw11MpSvC0DHPVsDqMajRJj0QsQnZba2jsSWRJ0KjBtWZc9W0xbzQAo5gX0B1P0iT7SVMlaREBCqZri/FnBleNol7LSh/bGpZmRlUWBA0Ot3zX5lQ0VntZxDe1u7UgiTLC+Tv42+xT0hcdUurjGtkm/2S/d/cY69Mvht3TzJYJmZGtqrAgg8+x+kDOPbYIVKU92LcXIIAHQA6mAwiOrJNwLG5ta468I2LpYJ2R55NUXey1RetkPNXejeDMrC4IsRYjoL3tGs47tf4cl8lhYKnEdrD3frA2KWmpUnSpA/iy0VZzm5a815ar4jwuCxsOEQcWwxJWYmYANbXOpjPOcMjV2uy+f7YHLJjXsSb8+CHi20bEEIXueLMbkf4RyPeBukpzOmEF1Xndza/1j1Y/HhEKjlGZMVBxZgPUx0FCMFURbnKe8g/2TukpgLWz2uOBt0g4MgzpJUaNbQQ3NwuVKp5MofCBw0JOl7xd4BVIG0tcaRjlh1TcrGxzaYpUQdn6RJSZT79/EDxvBfS1By+E2H3ivxDDc7CZLAueI5xYJSZEF7jy1jWo0jNKVvcFtu8L38oni66g8/KMTq1Unx3jfK+YHJTkRaMV2j2cqJdU0qUhYN4lPKx6mKqnyBwWrUR8FCZwEEaHs5TkzpZINgc2o08AzfpApgWH1NMxZghNtLi9oK8TmVNNQTq6e+7Z5e6kKNDnm2AmW5WAJH9XQ8dztcDtaqjmP4bTvMM6ptMYfFNYbtFvoqrog9PqYdwybLmIGk5TLuQCui6Gxy9r9IH8O9mNRUqk6sqmOdQ2UFpjjMLgF30Bt0EF9NgS0yLJRiVQaczqb6nzJhskBHqfDJZE3Mt98AJmp8QAygH6EwurkUyMJkyUrObZSJedvDYA3tpbwi56iJCnKI7uBNbIToouQvG+tizcrHgPwXjJllS2HxRLlTC5AQWUXJPzX4epufoOsVaB58ybLJCIml+Nza8WEorJUpLuQotqSxv8AiY6k8Iz2Xj0x6uZKCvkJ4gG1+5hMW9LRZxWpNlnidPNlq6SnGdgbH9oI9kqNZVMqzWZntcknmYz7bLCakPKnSC7gcl+EwbUrTN0ma98ov5wtXDdNU/1Q11N01wWVTLzcNY9DX+1RLUAlRfrHokupje4tYpLhgh7KMHZZT1Uy5ac1k1uSi3GbXqS3pGdbUVm8q6h9PFOmW8gxVfPQCD3FtnsVlZZMifMmSPdUBsuRTxBPSxPOIO0tTKoZYlSEMucedh4RwLFmW5OmgB0i8ZSxdQ3euU+EttMV5f5+OxRwuNPavuDtAZdEomTUEyqYXlS292Up4TJo+Y8QvIR7Z4TKusWZOZnCETHP+HVVUDQagaDoYHZ80sSbkkm5JNySeJJMPYdVzkbLJdkLkKcptc30v6xu9BpSlfuffx8Lwv8ArF6+F2NMoqAhpxnFDMqZ2fKDe0uUC4Go5HTzES51DKq0ZZnhcXyt3hOxmziylmTWOfN4Zb9VsM7DXW7XF+3eCSjlU6LYKLwhPS7T/gL3MTxKiaVMaW/EHTv3h7ZXLLq5Rbk36Qf7c4dKmSyyZQ669z2jMGqiOxEboTU4imqZsONVwuWJ0A0gRw3arc1Ysbo2jdIB6jE5raGYxHnCaauZDcWPmIqotEPpLC8ZvYqdIcxPHMo04+ehjCaXayeq+FgvYCE1W1E9wAziIlKqBSs2unkl/HxJ5cD9InT6TMngRmmchbX16RlOweO1s+ql08tlYMbsWHuS195uPL8yI2+fXS5am7WlqCXc3tYC55a8IsoWqZGyJs7s2i3eoAL3uouCoXk1hxN78dNIovbVQNUU0mTL1BqZQJ6bw5AT9XES8F25kVYaZIa6y2IaXaz5ToGyHWx43HlxjNK/HpuK4pIFMpCSXLeNsoKhwWYryOgAHG9vpIxjFUib3uamx3ahFPAWvfkIrJj6w/SU8xG/iKwB5kcPrDFrO0JyPfcbHg5Ll3YDvEvGK6VRyHmnKtgxH4n6nrHaFdcx5a+kAe2EzEKxpkpJCLTk2QuQHsPiJvxJ1tbTQQiSUnV0MWyCbY0FqUO5LM12JPEljck+sVtFWJvZqLbMDr/rBBs1SlKUIbFlWxtqIy2uo1GJFZ0wIhJZtbA8bAxnWNZFL9S0paWjQqGuUMUYj6HhEnEJmVdCCDwgHxGvoqeWzS5iF+QXifSIVBtFv50qWhOrC46WhWPHKS1JOvkeskVs+S120omISx5/oY9FltOXJVZaM7DiByEdhuFzUdkKnKF7sIcN2nlTUDIwbsP1iux/D5VQpYyJbsBcZhr6xi+CYu9NNBB8J94creUaZRbQ2ZRm8Ljwn9I0TxuD2G48kci3MmxGQyTHVlykMdBwGvLtF5sPhEudOLT/AOUoIPHVtOg4Wv04iCXaHZZquoQoQoP8xui8z3PQR3FKhKRMsmwRdAvM9WJ5kw6WTVGo8mOUNM2mG9NiVOVySpssgCwUECwA0AHKB2qmasUmga8Dp94H9lcMNVmmKyKQeYuYt6/ZOqf++lkdMpH6xlk4p02RMG8exYlrMQ1uhvAhPe7E94Lcc2Pm08tpjbqw4kXv6QGxtwuLXtFvkSRHoK6HZapMsMafMCLiza69oj1mzkxAS1PNUDnoR+cH1Y3VkoowdIbJhxoM/Z9sDMr2WbM8FKG8R4NMynVJX5FuXnpDABp7FdnslPMrJmjTbpLPC0pD42v0LD/wiSPaPRtPmU9yJY0ScSN276hgR8KdGOh7aXpfajtoqg4dRWREG7mFOFgLbiXbkODHrp1gewT2dT5yq09hJUi+W15lu44L9z2iN0QvMa2EYOZ2HO0pyp/hhioYNxVHHu3F9OB7RO2R2Qm0cktMW7vYzLamXb3UuD4uJJt15wR7P4OKSSJe9mOoPh3jA27JZRYdovzV3F7C9rZuo6W5wuTSW4YqyspnOUak9Lm8eEkk6eZj0pbubXAJ+/lFSmPmYPB4Rc873sbX+0Y5zq2aYQ1Oi7x7BnanG5qMjjUhbankGMAWCbP4jUzSJrNLlA6uTx/wiKWv2zny6wqpJTMFI+vERoi7SMEGXTSA5VFNx5/MMYNyaT2CHCMNWnQy1JNhxJuTGSVexNTW1k5wN3LzkB3BsQOg5iDzBcfDl2ZuGkSMX2lCp4RpFYZXBuSLTxKWwC4l7IpqS86z5Uw8wFy/qYRstsJUSJ6TmEvKp18WtvSCqTtQd0CtteN9fQRUYrtIxW1zrDJ9TKapIXDBW7DjPKzXVhmtY21j0Aex+KsN5mNzfQ9o9Ga3Hayzwwe7Rl87EC0hZOVQFdnzWNyWFrH+ukO4HTtOnyZWci7BVN+Fzy7xPx3ZidTEkod3fRwDa3LPyUxWYcJiTUaUDmRgwIFwCDcR1IZIZIaoNNGZxcXTNpxemySd3LJB01PYQCnATPmhS1yTr2EWH+800KN+A1+mhHmItNnKpMxmBWN+YHCMWqceC78sal4cuGsGXM6PYG2pB5aReLjac0mD/KY9iNQk1CpDg8tDoeUP4PPLKqN7/C3XpC3GUt2rZWwD9pOPo8tZUsnU3a4toPOM/oP5iaXAYEjsDGu+13DhJkrvJa7xj4TpcddRGb7K4eJsxiXCFRcdz0jbh9uPiir5Nhw3GaZpa5ZijQaX4dohbV1YeQ0uQQzsDz0A5kmB3Dp6SpL55Us88zDtwA5mBdJ8+qnCTTrbO1goNuA1LtyUak8oTj6b3WwuRL2V2Im1VSUf+TLAaa6EE2JNkT8ZsfIa9Ada2pxoUdA+58CS5WWStvcbRFXroSDr3hGC4KtJIWVL8VtWbgXc+832AHYAQI+1KeRSWsQHmpx52DNp6CN1lCs9l2BZiayYM2VissHW7fHMN+YvYHqTGpCVcBuF4ofZ9T2oZA4WQN9JhLX/APKCNny6dfsf2ioSnxd5hR92BnHu3Fx6XFz9fSJ2EGYadDOVRMt8N/obHgbcRyMSAAT/AFwh6oIVQBa/XkIRLcbFUcp0AYdfy7Rn1O4lrYC2pH3MHlGSed+/W3IdozfanEpcqfOTMAyOfD5+IfYiM+aLkkkPxNJ7kptgnnMJ2+tfxZco/OH5lPlJUnhpDWBe02Tlyz0ZbaAqCwPprC67Epc1jMlnwtqLi32MJyRyJJSRMclqdEmdgxkpLMk33h8QJ69IgVynKynjwi6pJAqpQYG+61Uj5oHqqpDAt318xxgSvYmOT3Q3SYNPkSs02xRj4bHgD1irx6huuZAc3QGNCpMZo6in3QnJmC2IJsQbdDAXUaEi9wDxHC3aLKUlO2BO4uIO7O1To7ibceHT1j0XW2MyXKeWaexLJ476+UejQ8fqe4XHJpVG0vQ3BDgWPG3PzUj9oEq7Zbcbx6NAQwLNKy2Fx8Uu/Dy4HThEnANr9+oYsjLzOcZh2Kgce0FUislzB4WHlexJ7/tCYw6TNJvE9E+64v8AzHh/lv8AIxvIlUt1/e585Y5UzJragixOljxg+2BqLUoDDUE8YJ9tJYk2mJLVyxsVCgm/zW6RS4fWzyP+EA+tobnUvoaX6mZui0fEAOIigfGpST94CALWPmOd4ulmO2jUpF+4/eKip2WkMSXkTRfo2n2MIjpTp/YCtgptrtAtUwALO3AXYkL5XiJSpLpZVyRnOpPPyHaLvaDZ+nkSt5JlTM4YXvc2XW5t6QLScIqKprkZF5Zv2joY5xcfgD2OzsZacMpsqqP/AGe5gv8AYxXUyVU2Ww/jTEtLdrcF1eWo5E6N3CwKTNjpo4Ot/qB6wrD9l6iWyzUdUmo2Zdb2Km6m45RZ5IruRNPg3nEn04WAOsZH7Y627SJK8LNMI46sci/k/rGl4ZWGfLVzYEizi+gbmL8x+hEZN7VUC4hLHISpf/6Pf9YMXq3Ca3R04lS5aqPcRVHcBQLH0hE2ZbyhM+sHAQyHUEGYyqWvlDEC5HS/GKznQYqxcyvWX7x8RFwO3U9BCQS5DG7Dj+H/AFiHV0ec5gbOPRhHaA621B6A/pw9ITXcZZJr8cSSVUv4h4iiKXYS1F2YqgJAHU2EZJ7SJebE6ggnXITfrukjaKrCJc8KJyk5TcfUEEajQEHl2N9IyvbzZ+dNxCodAMpZOf8A8aDSLwqLbsEnsCNNhc1vdF/KEmU5OVpjX4Bbk8I0fCMOmSqcy5MoFyDdmIGtusZ9X0kyUzB1bMDx5XPQxfHPVewtmiezHaCXJktJqJiLa5UkgXHQ35wIYzj7mbNEtAULEqR06wQ4KU/2aHMkM6NfVeJB5wEYhVB3dwAmb4RwHlC444yk20FSa4K+XMs4YgEg3sfONO2ymyEpZM0owzra0sgakXue2kZlJlljwJi3qFScqpLWYCo1BcsPoCbCLzhqa+CWGfszw+RVU755al1fUnUkW04+cegFw1qmSTunaXfjY2v5x6FzwScrTBaIFNPZGBQlW5FSQ3kCI1XYqprnA3zKEtoWQbz6EWHqDAbs/SLLmXZdQba8QY0bD60aQnrFDJ7ZRT/yaenTW9hHT4egubnMeLXu3qYfagPKY3oDEWlqriLOQ2ZYx5FW5fPDuRWo3PxqfMftDTYfM5FfUiLRVjtoXqMlA5W4Q7DxIG/6hEV64S6cKa//AFf3gxcRxRF/Vl/bDpVAoaicot/Yb/5gYhvVzWuP7CBYX8TAfSCXFsVEs5V48z07DvAxW41e6g68zDI5Pj9/9jcfTue7ewxhuK7s7w2CsLPK5adL/F/68g72qzpc2bInSSCplMunEFHvZgdQf4nOF19du5xOrK3Hz5/v9TEqRsy1cQZUsqOcw6Afv5Rshk0bv6X9i08cXHbZoOcDImS5cw8Glow7llBsPv6QM7ST2mTiSLoPCvTvaDvCNnJcqnlSXtNMpbBmFteoGtuNoTXbMy3/AJfgPTip8xGTLnt7FcTSe5nUusmyxeQ+Uj4G8SH/ACnh9LRc4PtQs229l5GHG3iS/PT3h94bxnAmknxKQORGqnyP6RRyJYVmN+P5wYZmkaXjjPc0qRjkkAnOCAL2CsT5BbXJgYqsalTXZ2FixuVJsRyse4tDOCoZjhQDqbRInezRmctv/eJPu9TfrF4Z4ybU9v1M/UYtNaRDzpTi2tuma8d3ErqT52P5xa0WwrygQjg36wP4rsVV7wsgBHZrfaGfh9pfcy+7wWTMCmUTLDoBEeVhkrmstj1K6w9QbPzkk2eSS/W9/vFDXYXXS2sqzCPImLJLtP8AYG/gnV2AymBsqqTzQ2MV9NseoJKl79biJVFRVh9+6+YhnGcRmSCAPF1uIulKqUgWyuqdkZ5Pvfv9bR2H6baaY3wgfWPRb8Xyiagv2s2bD3nyls498D4h1/xfnAhT1LJz0jXwIDdp8DRJgdQLOTcdG4kgRzseTambIcjGFV5YQU4TOLG0BEuo3J/DBVs5iSzHUJrxvBmrTNMncGglQQow5aORl0mQYZo4AOttDbz/AKMLdgOJAuba6axXVzmYpXxymlvowA4jg6X0ZWU2N+pGhEbOlwa3cuEUk6AHHKl0mMjghgde/cdjFKrsxyrqSeHWDzaDDxUAKPf+Fh+R6r+USdm9l1pwGezTevJf8P7wc0ViexqjmuJWYLsQmj1QzHknId2txMGUmWFUKoAAFgALACFER6MkpN8sU3qdsVDiAQ0DDqRUCQidLVhZgCDxBFxFVP2Upm1CFT2OnoYtnGsKDaQUG2uCHhmFSpPuLr1Op+kT7Q0DDl4Ad3yO7wQ2Y5nj14LAkL5whuMevrHCYjIkPeHoPSINRQy395EP0ESiRDTRG2BIrv8Ad2mP9yn/AGiPRYS47FtcvINKIhqWAuQ3qP3ihxZi9ydT+Q6CJeMV1jYcvzgVxLF8vAw2MWNxpLdkLEiADmF4LvZ3hZSUZzoQ0z3RcaL1+sD2zGHGrm3f3FN279F+satKAsAAABwgzlS0kyS7IH8Z2spqd93NYhrXIuLgdYbodr6ScWEuZmsLmwv9PPtGO+1ZCMUnBjoVQjsCun3vA8tQVFk6cvzHeNkOlhKCbMrkwv8AaHt1/aryJFxK+I2sXPS3yw5s57Q3VEp6hJjsPCHXxMR8N14sfK94BROs2Yi5P59Y1T2RbNq4arnK29DFUDrYBbaMl+N7nWHS04MeyIt2G2CAGWrhHBYX8S2I8weEWWvRvSHzKhSyI5Em5O2NIxb/ABf9p/aEGZ5/9p/aLASyP6MKF+d4lEK0Th39D+0SJU0W/wBDE5VHT7COtboIjjsGyDnENGaOoiyBH9GE7pe8BJEbIKuOo9YkC3UeoiTulPP7Q4kkdolIKZAA7worEp6a/JftCdwL2yD0iNBTGBK0ht1ifNplA4faIZlKeX3MDYI2BCXh15I7+phIpb8CfWAQRLWOw4lKfmPrHohDK8bxElzaB0lpjhRqWIA8yYGZO0M1AUYhx1Bufoecah7J8M3oNU6kC9pebmfiYflHSnD0o2ynqJh1s5hQp5KoONrserHjFyhhsR2MFlWYZ7YEDYhmH/LVT5gsbehgCnPY3GkFXtDnslfUAn41I8sot+sUWCYY1XUpKUe8fERyW/iP9dY7WOo41fgV3LvYvZE1kt5jNZVYAa2u2lxflpG/4TThJSJr4VA11Og5nnEPCMElU8kSpahRbWw4nqYtJItzjl5czyS+BqVIUADD8uWIaHGJCG3GFRoJ1UhLy+8OpbrHpkryhrWwBi1oZb6w6+kMWhUmE6IUTHBHYoE6IdVoaEOKIATxcxHucwiSVhnJrECiTOmEDjEZZ5/oCH6gaRFVIgaHN71A9P2hcpx8ohjIYVLuL6RCUPKw6fePQyrx6CCj5QwPC3qZ8uTL4u1uwHEk/QGPqLC6ESZSSlAARQoAFhoLaCML9jlNmrS3yIT66aRuqv5+sbutlclHwJiSsscMNCZ3McMzzjHRazHPbfgxSol1Kg5JihGPR0uRfzB/8YR7Eqe9VMYj3UAv5k/tGtYpSS6iW0mcgeWwsVP2IPEEciIgbN7PyKIMJC2udSTc/UnjGv17xaHyU2uwkj0MCdChNjIXtDy2hZeGd5HM0AsmTZLiHpjC0QEPeFmGKexV8nJkJjhjkLYRekOKB1hoDvDgv1iBF5I5Y9I9Hs0Qgh2MIDQtjCBAotY9NYWhvTlHmmQy5iMKHUbWHPWIsqYLw600QCWJmcY9DTTR1jsQJ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7224" name="Picture 8" descr="http://southtownstar.suntimes.com/csp/cms/sites/dt.common.streams.StreamServer.cls?STREAMOID=OUFBub_DWub_cOc6CF2Oy8$daE2N3K4ZzOUsqbU5sYs1KbkUs7Z5tOIosPQBYE0F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87028" y="3657600"/>
            <a:ext cx="19584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7226" name="Picture 10" descr="http://cbsnewyork.files.wordpress.com/2011/09/greg-jones-makes-tackle.jpg?w=42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88313" y="3657600"/>
            <a:ext cx="1988259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7227" name="Picture 11" descr="C:\Users\Luba\Favorites\Desktop\Drs\5Work\Klavora_13003\CH9 Biomechanics\skier downhill (Large).jpg"/>
          <p:cNvPicPr>
            <a:picLocks noChangeAspect="1" noChangeArrowheads="1"/>
          </p:cNvPicPr>
          <p:nvPr/>
        </p:nvPicPr>
        <p:blipFill>
          <a:blip r:embed="rId9" cstate="screen">
            <a:lum bright="-10000"/>
          </a:blip>
          <a:srcRect/>
          <a:stretch>
            <a:fillRect/>
          </a:stretch>
        </p:blipFill>
        <p:spPr bwMode="auto">
          <a:xfrm>
            <a:off x="2500086" y="3657600"/>
            <a:ext cx="19812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7229" name="Picture 13" descr="https://encrypted-tbn2.gstatic.com/images?q=tbn:ANd9GcTYM1sZzrJapOcVXeylZGVegD11-Jx3J-MzDkr_F8w2ayXHKE8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4800" y="3657600"/>
            <a:ext cx="1981199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4C767-3D21-4633-805D-E81C9E4F2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B4C767-3D21-4633-805D-E81C9E4F2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D24093-2FD1-413A-AF3B-C5EE7990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CD24093-2FD1-413A-AF3B-C5EE7990F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436E2F-4502-49D9-B59B-D57477A7F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B436E2F-4502-49D9-B59B-D57477A7F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6E239-3A85-451C-B92A-565F845C1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5F6E239-3A85-451C-B92A-565F845C1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550545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FD993C1-D283-4D90-8F4D-76BE3B28E020}" type="slidenum">
              <a:rPr lang="en-CA" smtClean="0">
                <a:latin typeface="Arial" charset="0"/>
                <a:cs typeface="Arial" charset="0"/>
              </a:rPr>
              <a:pPr/>
              <a:t>6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85800" y="1531938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Using high-tech instrumentation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Usually intended for researchers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Measuring variables to optimize athletic performance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Foot forces on sprinter’s blog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Muscle contraction sequence during running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3-D body segment movements during a high jump</a:t>
            </a:r>
            <a:endParaRPr lang="en-CA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Quantitative Analysis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7E5E7B3B-E335-4F60-8C17-A32648DED5B6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4343" name="Picture 7" descr="C:\Users\Luba\Favorites\Desktop\Drs\5Work\Klavora_13003\CH9 Biomechanics\wind tunnel skiers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4267201"/>
            <a:ext cx="1800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4" name="Picture 8" descr="C:\Users\Luba\Favorites\Desktop\Drs\5Work\Klavora_13003\CH9 Biomechanics\3D_sprinter (Large)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7010400" y="4267200"/>
            <a:ext cx="1800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6" name="Picture 10" descr="C:\Users\Luba\Favorites\Desktop\Drs\5Work\Klavora_13003\CH9 Biomechanics\motion analysis skeleton (Large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5800" y="4267200"/>
            <a:ext cx="1800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7" name="Picture 11" descr="C:\Users\Luba\Favorites\Desktop\Drs\5Work\Klavora_13003\CH9 Biomechanics\stick_swing_new (Large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0" y="4267200"/>
            <a:ext cx="1800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2970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3377B39-F02C-4EBC-A868-B1AA57DE3EBD}" type="slidenum">
              <a:rPr lang="en-CA" smtClean="0">
                <a:latin typeface="Arial" charset="0"/>
                <a:cs typeface="Arial" charset="0"/>
              </a:rPr>
              <a:pPr/>
              <a:t>60</a:t>
            </a:fld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2790825"/>
            <a:ext cx="7932738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048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46028FB5-FEDB-4D17-8D90-E54A9E54FA49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60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2057400"/>
            <a:ext cx="3905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3" descr="C:\Users\Luba\Favorites\Desktop\Drs\5Work\Klavora_13003\CH9 Biomechanics\tightrope walker silhouette (Large)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288" y="-42863"/>
            <a:ext cx="403701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97363" y="2409825"/>
            <a:ext cx="3381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solidFill>
                  <a:srgbClr val="00B050"/>
                </a:solidFill>
                <a:sym typeface="Wingdings 2" pitchFamily="18" charset="2"/>
              </a:rPr>
              <a:t></a:t>
            </a:r>
            <a:endParaRPr lang="en-CA" sz="2400" b="1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05300" y="3094038"/>
            <a:ext cx="33813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solidFill>
                  <a:srgbClr val="00B050"/>
                </a:solidFill>
                <a:sym typeface="Wingdings 2" pitchFamily="18" charset="2"/>
              </a:rPr>
              <a:t></a:t>
            </a:r>
            <a:endParaRPr lang="en-CA" sz="2400" b="1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10063" y="3449638"/>
            <a:ext cx="33813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solidFill>
                  <a:srgbClr val="00B050"/>
                </a:solidFill>
                <a:sym typeface="Wingdings 2" pitchFamily="18" charset="2"/>
              </a:rPr>
              <a:t></a:t>
            </a:r>
            <a:endParaRPr lang="en-CA" sz="2400" b="1">
              <a:solidFill>
                <a:srgbClr val="00B050"/>
              </a:solidFill>
            </a:endParaRPr>
          </a:p>
        </p:txBody>
      </p:sp>
      <p:sp>
        <p:nvSpPr>
          <p:cNvPr id="15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4799519A-2DED-4B42-9F6A-3C1F679B96A6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61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 bwMode="auto">
          <a:xfrm>
            <a:off x="2743200" y="3657600"/>
            <a:ext cx="617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Skill Objective</a:t>
            </a:r>
          </a:p>
          <a:p>
            <a:pPr marL="174625" indent="-174625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Analyzing a Skill</a:t>
            </a:r>
          </a:p>
          <a:p>
            <a:pPr marL="174625" indent="-174625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Observation of Performance</a:t>
            </a:r>
          </a:p>
          <a:p>
            <a:pPr marL="174625" indent="-174625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Error Detection and Correction</a:t>
            </a:r>
            <a:endParaRPr lang="en-CA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0" y="2590800"/>
            <a:ext cx="9372600" cy="704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900" b="1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Qualitative Analysis of Human Motion</a:t>
            </a:r>
            <a:endParaRPr lang="en-CA" sz="39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0660" name="Picture 12" descr="http://digital-photography-school.com/wp-content/uploads/2008/11/capturing-motion-in-photograph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8"/>
          <p:cNvGrpSpPr>
            <a:grpSpLocks/>
          </p:cNvGrpSpPr>
          <p:nvPr/>
        </p:nvGrpSpPr>
        <p:grpSpPr bwMode="auto">
          <a:xfrm>
            <a:off x="2590800" y="1828800"/>
            <a:ext cx="6248400" cy="3505200"/>
            <a:chOff x="2514600" y="4800600"/>
            <a:chExt cx="4914900" cy="2057400"/>
          </a:xfrm>
        </p:grpSpPr>
        <p:pic>
          <p:nvPicPr>
            <p:cNvPr id="7168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90800" y="4848225"/>
              <a:ext cx="483870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 l="-12502"/>
            <a:stretch>
              <a:fillRect/>
            </a:stretch>
          </p:blipFill>
          <p:spPr bwMode="auto">
            <a:xfrm>
              <a:off x="2514600" y="4800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Qualitative Analysis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013BA7C-A8FF-4447-8FF9-DBBE4E805007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63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1571625"/>
            <a:ext cx="6172200" cy="414337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Subjective yet systematic evaluation of human motion without measuring and using numbers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Based on visual observation or video recording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Allows discovery of movement tendencies and generates immediate and specific feedback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Depends on coach’s understanding of skill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Based on a model integrating 4 aspects of quality instruction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5D53FA8-3EBC-47EF-8E3A-04AA6FE67263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64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72708" name="Group 8"/>
          <p:cNvGrpSpPr>
            <a:grpSpLocks/>
          </p:cNvGrpSpPr>
          <p:nvPr/>
        </p:nvGrpSpPr>
        <p:grpSpPr bwMode="auto">
          <a:xfrm>
            <a:off x="0" y="276225"/>
            <a:ext cx="8924925" cy="6353175"/>
            <a:chOff x="0" y="276225"/>
            <a:chExt cx="8924925" cy="6353175"/>
          </a:xfrm>
        </p:grpSpPr>
        <p:pic>
          <p:nvPicPr>
            <p:cNvPr id="7271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9075" y="276225"/>
              <a:ext cx="8705850" cy="630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9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5943600"/>
              <a:ext cx="1905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6600" y="304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943600" y="2590800"/>
            <a:ext cx="2743200" cy="1676400"/>
            <a:chOff x="5943600" y="2590800"/>
            <a:chExt cx="2743200" cy="1676400"/>
          </a:xfrm>
        </p:grpSpPr>
        <p:pic>
          <p:nvPicPr>
            <p:cNvPr id="7271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943600" y="2590800"/>
              <a:ext cx="2743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96000" y="4003964"/>
              <a:ext cx="1447800" cy="263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4200" y="4591050"/>
            <a:ext cx="2667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667000"/>
            <a:ext cx="266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276225"/>
            <a:ext cx="8924925" cy="6353175"/>
            <a:chOff x="0" y="276225"/>
            <a:chExt cx="8924925" cy="6353175"/>
          </a:xfrm>
        </p:grpSpPr>
        <p:pic>
          <p:nvPicPr>
            <p:cNvPr id="72714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9075" y="276225"/>
              <a:ext cx="8705850" cy="630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5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5943600"/>
              <a:ext cx="1905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http://www.accesstosports.org.uk/wp-content/uploads/2012/01/web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600200"/>
            <a:ext cx="59436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590800" y="1571625"/>
            <a:ext cx="5943600" cy="414337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Can be described and identified for all skills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E.g., blocking a lineman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Secondary objectives may exist, referring to speed or accuracy required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Skills with similar overall objectives are governed by similar biomechanical principles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Throwing, striking, kicking object for maximal horizontal surface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Skill Objective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6A21DBE2-9B73-4438-ADB3-8AA5D1C7C235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65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4" name="Picture 10" descr="C:\Users\Luba\Favorites\Desktop\Drs\5Work\Klavora_13003\CH9 Biomechanics\coaching feedback rowing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524000"/>
            <a:ext cx="6096000" cy="4316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424113" y="1524000"/>
            <a:ext cx="6248400" cy="4419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Dividing skill into phases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Should make sense to the coach and how the skill is being defined and taught 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Identifying key movements for each phase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Their execution determines successful accomplishment of biomechanical purpose of the phase and overall performance of the skill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Analyzing Skill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587A623F-1BBE-4D10-B3B2-A1D92150B2B0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66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74758" name="Picture 6" descr="http://mdehlinger.esarocailles.fr/blog/public/Montages_photos/Sans_titre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" y="-8050213"/>
            <a:ext cx="32432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  <p:bldP spid="23" grpId="1" build="allAtOnce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71788133-A092-4911-9D8D-52163599DD0B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67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3" y="681038"/>
            <a:ext cx="88296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 descr="C:\Users\Luba\Favorites\Desktop\Drs\5Work\Klavora_13003\CH9 Biomechanics\P-P rally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524000"/>
            <a:ext cx="60198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590800" y="1524000"/>
            <a:ext cx="6096000" cy="4038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Difficult task because of skill speed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Observation plan beforehand identifies what, why, where and how observation will occur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Coaches must use vision (dominant), hearing and feeling as well as look for tracks and traces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Confirm observation accuracy with athlete and video recording (if possible)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Observation of Performance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D5FA689A-717D-4917-BD63-182B5E85AE12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C:\Users\Luba\Favorites\Desktop\Drs\5Work\Klavora_13003\CH9 Biomechanics\coaching feedback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1447800"/>
            <a:ext cx="5943600" cy="415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819400" y="1447800"/>
            <a:ext cx="5943600" cy="4191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Error sources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Mental: concentration lapse or fear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Physical: lack of strength, poor habits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Detection is visual via direct observation video analysis, or traces/marks observation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Correction 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Should keep in mind athlete's physical and mental abilities, competition level, age and development level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Verbal, demonstration, video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Ongoing; 1-2 errors at a time starting with earlier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Error Detection and Correction</a:t>
            </a: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D122CF4-2E3E-4760-A493-8C29719A1854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/>
          <a:srcRect l="-1" t="-4670"/>
          <a:stretch>
            <a:fillRect/>
          </a:stretch>
        </p:blipFill>
        <p:spPr bwMode="auto">
          <a:xfrm>
            <a:off x="228600" y="-266704"/>
            <a:ext cx="86106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A41F220-7ADF-4A66-8C71-66FEBC3C1A61}" type="slidenum">
              <a:rPr lang="en-CA" smtClean="0">
                <a:latin typeface="Arial" charset="0"/>
                <a:cs typeface="Arial" charset="0"/>
              </a:rPr>
              <a:pPr/>
              <a:t>7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53128D6C-3AE4-4DA3-926C-EB8C1F1DB5A8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7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438400" y="3429000"/>
            <a:ext cx="6477000" cy="2286000"/>
          </a:xfrm>
        </p:spPr>
        <p:txBody>
          <a:bodyPr/>
          <a:lstStyle/>
          <a:p>
            <a:pPr marL="174625" indent="-174625">
              <a:buSzPct val="100000"/>
              <a:buFont typeface="Arial" pitchFamily="34" charset="0"/>
              <a:buChar char="•"/>
              <a:defRPr/>
            </a:pPr>
            <a:r>
              <a:rPr lang="en-CA" sz="16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Biomechanics is the physics of human movement with the main goal to optimize performance by focusing on movement kinematics and kinetics</a:t>
            </a:r>
          </a:p>
          <a:p>
            <a:pPr marL="174625" indent="-174625">
              <a:buSzPct val="100000"/>
              <a:buFont typeface="Arial" pitchFamily="34" charset="0"/>
              <a:buChar char="•"/>
              <a:defRPr/>
            </a:pPr>
            <a:r>
              <a:rPr lang="en-CA" sz="16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Motion results from internal and external forces in ways that can be understood via Newton’s laws</a:t>
            </a:r>
          </a:p>
          <a:p>
            <a:pPr marL="174625" indent="-174625">
              <a:buSzPct val="100000"/>
              <a:buFont typeface="Arial" pitchFamily="34" charset="0"/>
              <a:buChar char="•"/>
              <a:defRPr/>
            </a:pPr>
            <a:r>
              <a:rPr lang="en-CA" sz="16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Fluid affects athletic performance via surface and profile drag and Magnus effect</a:t>
            </a:r>
          </a:p>
          <a:p>
            <a:pPr marL="174625" indent="-174625">
              <a:buSzPct val="100000"/>
              <a:buFont typeface="Arial" pitchFamily="34" charset="0"/>
              <a:buChar char="•"/>
              <a:defRPr/>
            </a:pPr>
            <a:r>
              <a:rPr lang="en-CA" sz="16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manipulating base and centre of gravity characteristics athletes can increase stability and reach equilibrium</a:t>
            </a:r>
          </a:p>
          <a:p>
            <a:pPr marL="174625" indent="-174625">
              <a:buSzPct val="100000"/>
              <a:buFont typeface="Arial" pitchFamily="34" charset="0"/>
              <a:buChar char="•"/>
              <a:defRPr/>
            </a:pPr>
            <a:r>
              <a:rPr lang="en-CA" sz="16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Coaches and athletes use qualitative analysis to evaluate skills and detect and correct errors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372600" cy="70485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Putting It All Together</a:t>
            </a:r>
            <a:endParaRPr lang="en-C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6E61382D-6869-4250-8E82-CF70D12E4F7D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70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78853" name="Picture 6" descr="http://www.bahaiperspectives.com/wp-content/uploads/2008/08/track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9EAA49-49A3-406F-9F7D-FDB9FA9C177C}" type="slidenum">
              <a:rPr lang="en-CA" smtClean="0">
                <a:latin typeface="Arial" charset="0"/>
                <a:cs typeface="Arial" charset="0"/>
              </a:rPr>
              <a:pPr/>
              <a:t>8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85800" y="1531938"/>
            <a:ext cx="815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Using sight and hearing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Usually done by coaches and teachers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identify and correct errors: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“Observe, analyze and correct.”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Requires framework and a set of principles</a:t>
            </a:r>
          </a:p>
          <a:p>
            <a:pPr marL="642938" lvl="1" indent="-185738">
              <a:lnSpc>
                <a:spcPct val="90000"/>
              </a:lnSpc>
              <a:buClr>
                <a:schemeClr val="accent1"/>
              </a:buClr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defRPr/>
            </a:pPr>
            <a:endParaRPr lang="en-CA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Qualitative Analysis</a:t>
            </a: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978A3698-23CF-4673-97CC-8152F97EEDB3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8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6402" name="Picture 18" descr="https://encrypted-tbn2.gstatic.com/images?q=tbn:ANd9GcRXrAh6skA24S7b6AwbNfxJddcv7Q9_VV00DmoLOI_ZHUSpjJE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1000" y="3962400"/>
            <a:ext cx="3600000" cy="201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404" name="Picture 20" descr="http://www.chicagonow.com/token-female/files/2014/03/SC-Gamecocks1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29600" y="3971928"/>
            <a:ext cx="3600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447800"/>
            <a:ext cx="4892675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590800" y="1447800"/>
            <a:ext cx="5029200" cy="47244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ways to describe human motion</a:t>
            </a:r>
          </a:p>
          <a:p>
            <a:pPr marL="185738" indent="-185738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Without reference to forces causing motion</a:t>
            </a: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Describing motion in terms of forces that cause it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3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Kinematic vs. Kinetics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A7B0F876-88CD-4E48-80B5-9CB095100BE2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3913</TotalTime>
  <Words>2202</Words>
  <Application>Microsoft Office PowerPoint</Application>
  <PresentationFormat>On-screen Show (4:3)</PresentationFormat>
  <Paragraphs>667</Paragraphs>
  <Slides>70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Oriel</vt:lpstr>
      <vt:lpstr>Chapter 9</vt:lpstr>
      <vt:lpstr> Table of Contents</vt:lpstr>
      <vt:lpstr>Slide 3</vt:lpstr>
      <vt:lpstr>Types of Study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Motion Concepts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Newton’s Laws of Motion</vt:lpstr>
      <vt:lpstr>Slide 36</vt:lpstr>
      <vt:lpstr>Slide 37</vt:lpstr>
      <vt:lpstr>Slide 38</vt:lpstr>
      <vt:lpstr>Slide 39</vt:lpstr>
      <vt:lpstr>Slide 40</vt:lpstr>
      <vt:lpstr>Slide 41</vt:lpstr>
      <vt:lpstr>Fluid Dynamics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Body Balance and Stability Control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Putting It All Together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Sport Books Publishe</dc:creator>
  <cp:lastModifiedBy>Andrea</cp:lastModifiedBy>
  <cp:revision>347</cp:revision>
  <dcterms:created xsi:type="dcterms:W3CDTF">2013-02-19T15:33:18Z</dcterms:created>
  <dcterms:modified xsi:type="dcterms:W3CDTF">2016-10-03T22:19:34Z</dcterms:modified>
</cp:coreProperties>
</file>